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9"/>
  </p:notesMasterIdLst>
  <p:sldIdLst>
    <p:sldId id="270" r:id="rId2"/>
    <p:sldId id="271" r:id="rId3"/>
    <p:sldId id="273" r:id="rId4"/>
    <p:sldId id="272" r:id="rId5"/>
    <p:sldId id="274" r:id="rId6"/>
    <p:sldId id="275" r:id="rId7"/>
    <p:sldId id="257" r:id="rId8"/>
  </p:sldIdLst>
  <p:sldSz cx="12960350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1E1E"/>
    <a:srgbClr val="C06464"/>
    <a:srgbClr val="C00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96"/>
    <p:restoredTop sz="96208"/>
  </p:normalViewPr>
  <p:slideViewPr>
    <p:cSldViewPr snapToGrid="0" snapToObjects="1">
      <p:cViewPr>
        <p:scale>
          <a:sx n="118" d="100"/>
          <a:sy n="118" d="100"/>
        </p:scale>
        <p:origin x="240" y="-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14150-8EB4-644C-AF92-F7838D99747C}" type="datetimeFigureOut">
              <a:rPr lang="en-TW" smtClean="0"/>
              <a:t>2020/11/20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27643-A8F8-CD4C-AA9F-F0A71210B00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5281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1pPr>
    <a:lvl2pPr marL="515585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2pPr>
    <a:lvl3pPr marL="1031169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3pPr>
    <a:lvl4pPr marL="1546754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4pPr>
    <a:lvl5pPr marL="2062337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5pPr>
    <a:lvl6pPr marL="2577922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6pPr>
    <a:lvl7pPr marL="3093507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7pPr>
    <a:lvl8pPr marL="3609091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8pPr>
    <a:lvl9pPr marL="4124676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026" y="1590794"/>
            <a:ext cx="11016298" cy="3384092"/>
          </a:xfrm>
        </p:spPr>
        <p:txBody>
          <a:bodyPr anchor="b"/>
          <a:lstStyle>
            <a:lvl1pPr algn="ctr">
              <a:defRPr sz="85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044" y="5105389"/>
            <a:ext cx="9720263" cy="2346813"/>
          </a:xfrm>
        </p:spPr>
        <p:txBody>
          <a:bodyPr/>
          <a:lstStyle>
            <a:lvl1pPr marL="0" indent="0" algn="ctr">
              <a:buNone/>
              <a:defRPr sz="3402"/>
            </a:lvl1pPr>
            <a:lvl2pPr marL="648035" indent="0" algn="ctr">
              <a:buNone/>
              <a:defRPr sz="2835"/>
            </a:lvl2pPr>
            <a:lvl3pPr marL="1296071" indent="0" algn="ctr">
              <a:buNone/>
              <a:defRPr sz="2551"/>
            </a:lvl3pPr>
            <a:lvl4pPr marL="1944106" indent="0" algn="ctr">
              <a:buNone/>
              <a:defRPr sz="2268"/>
            </a:lvl4pPr>
            <a:lvl5pPr marL="2592141" indent="0" algn="ctr">
              <a:buNone/>
              <a:defRPr sz="2268"/>
            </a:lvl5pPr>
            <a:lvl6pPr marL="3240176" indent="0" algn="ctr">
              <a:buNone/>
              <a:defRPr sz="2268"/>
            </a:lvl6pPr>
            <a:lvl7pPr marL="3888212" indent="0" algn="ctr">
              <a:buNone/>
              <a:defRPr sz="2268"/>
            </a:lvl7pPr>
            <a:lvl8pPr marL="4536247" indent="0" algn="ctr">
              <a:buNone/>
              <a:defRPr sz="2268"/>
            </a:lvl8pPr>
            <a:lvl9pPr marL="5184282" indent="0" algn="ctr">
              <a:buNone/>
              <a:defRPr sz="226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32383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50421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4751" y="517514"/>
            <a:ext cx="2794575" cy="823747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1025" y="517514"/>
            <a:ext cx="8221722" cy="823747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2339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97289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75" y="2423318"/>
            <a:ext cx="11178302" cy="4043359"/>
          </a:xfrm>
        </p:spPr>
        <p:txBody>
          <a:bodyPr anchor="b"/>
          <a:lstStyle>
            <a:lvl1pPr>
              <a:defRPr sz="85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275" y="6504929"/>
            <a:ext cx="11178302" cy="2126307"/>
          </a:xfrm>
        </p:spPr>
        <p:txBody>
          <a:bodyPr/>
          <a:lstStyle>
            <a:lvl1pPr marL="0" indent="0">
              <a:buNone/>
              <a:defRPr sz="3402">
                <a:solidFill>
                  <a:schemeClr val="tx1"/>
                </a:solidFill>
              </a:defRPr>
            </a:lvl1pPr>
            <a:lvl2pPr marL="648035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2pPr>
            <a:lvl3pPr marL="1296071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3pPr>
            <a:lvl4pPr marL="194410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4pPr>
            <a:lvl5pPr marL="2592141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5pPr>
            <a:lvl6pPr marL="324017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6pPr>
            <a:lvl7pPr marL="3888212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7pPr>
            <a:lvl8pPr marL="453624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8pPr>
            <a:lvl9pPr marL="5184282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2356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024" y="2587570"/>
            <a:ext cx="5508149" cy="6167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177" y="2587570"/>
            <a:ext cx="5508149" cy="6167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2020/11/20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9147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2" y="517516"/>
            <a:ext cx="11178302" cy="1878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713" y="2382815"/>
            <a:ext cx="5482835" cy="1167781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8035" indent="0">
              <a:buNone/>
              <a:defRPr sz="2835" b="1"/>
            </a:lvl2pPr>
            <a:lvl3pPr marL="1296071" indent="0">
              <a:buNone/>
              <a:defRPr sz="2551" b="1"/>
            </a:lvl3pPr>
            <a:lvl4pPr marL="1944106" indent="0">
              <a:buNone/>
              <a:defRPr sz="2268" b="1"/>
            </a:lvl4pPr>
            <a:lvl5pPr marL="2592141" indent="0">
              <a:buNone/>
              <a:defRPr sz="2268" b="1"/>
            </a:lvl5pPr>
            <a:lvl6pPr marL="3240176" indent="0">
              <a:buNone/>
              <a:defRPr sz="2268" b="1"/>
            </a:lvl6pPr>
            <a:lvl7pPr marL="3888212" indent="0">
              <a:buNone/>
              <a:defRPr sz="2268" b="1"/>
            </a:lvl7pPr>
            <a:lvl8pPr marL="4536247" indent="0">
              <a:buNone/>
              <a:defRPr sz="2268" b="1"/>
            </a:lvl8pPr>
            <a:lvl9pPr marL="5184282" indent="0">
              <a:buNone/>
              <a:defRPr sz="22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2713" y="3550596"/>
            <a:ext cx="5482835" cy="522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1178" y="2382815"/>
            <a:ext cx="5509837" cy="1167781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8035" indent="0">
              <a:buNone/>
              <a:defRPr sz="2835" b="1"/>
            </a:lvl2pPr>
            <a:lvl3pPr marL="1296071" indent="0">
              <a:buNone/>
              <a:defRPr sz="2551" b="1"/>
            </a:lvl3pPr>
            <a:lvl4pPr marL="1944106" indent="0">
              <a:buNone/>
              <a:defRPr sz="2268" b="1"/>
            </a:lvl4pPr>
            <a:lvl5pPr marL="2592141" indent="0">
              <a:buNone/>
              <a:defRPr sz="2268" b="1"/>
            </a:lvl5pPr>
            <a:lvl6pPr marL="3240176" indent="0">
              <a:buNone/>
              <a:defRPr sz="2268" b="1"/>
            </a:lvl6pPr>
            <a:lvl7pPr marL="3888212" indent="0">
              <a:buNone/>
              <a:defRPr sz="2268" b="1"/>
            </a:lvl7pPr>
            <a:lvl8pPr marL="4536247" indent="0">
              <a:buNone/>
              <a:defRPr sz="2268" b="1"/>
            </a:lvl8pPr>
            <a:lvl9pPr marL="5184282" indent="0">
              <a:buNone/>
              <a:defRPr sz="22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1178" y="3550596"/>
            <a:ext cx="5509837" cy="522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2020/11/20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7267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2020/11/20</a:t>
            </a:fld>
            <a:endParaRPr lang="en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67206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2020/11/20</a:t>
            </a:fld>
            <a:endParaRPr lang="en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0866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2" y="648018"/>
            <a:ext cx="4180050" cy="2268061"/>
          </a:xfrm>
        </p:spPr>
        <p:txBody>
          <a:bodyPr anchor="b"/>
          <a:lstStyle>
            <a:lvl1pPr>
              <a:defRPr sz="453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37" y="1399540"/>
            <a:ext cx="6561177" cy="6907687"/>
          </a:xfrm>
        </p:spPr>
        <p:txBody>
          <a:bodyPr/>
          <a:lstStyle>
            <a:lvl1pPr>
              <a:defRPr sz="4536"/>
            </a:lvl1pPr>
            <a:lvl2pPr>
              <a:defRPr sz="3969"/>
            </a:lvl2pPr>
            <a:lvl3pPr>
              <a:defRPr sz="3402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2" y="2916079"/>
            <a:ext cx="4180050" cy="5402397"/>
          </a:xfrm>
        </p:spPr>
        <p:txBody>
          <a:bodyPr/>
          <a:lstStyle>
            <a:lvl1pPr marL="0" indent="0">
              <a:buNone/>
              <a:defRPr sz="2268"/>
            </a:lvl1pPr>
            <a:lvl2pPr marL="648035" indent="0">
              <a:buNone/>
              <a:defRPr sz="1984"/>
            </a:lvl2pPr>
            <a:lvl3pPr marL="1296071" indent="0">
              <a:buNone/>
              <a:defRPr sz="1701"/>
            </a:lvl3pPr>
            <a:lvl4pPr marL="1944106" indent="0">
              <a:buNone/>
              <a:defRPr sz="1417"/>
            </a:lvl4pPr>
            <a:lvl5pPr marL="2592141" indent="0">
              <a:buNone/>
              <a:defRPr sz="1417"/>
            </a:lvl5pPr>
            <a:lvl6pPr marL="3240176" indent="0">
              <a:buNone/>
              <a:defRPr sz="1417"/>
            </a:lvl6pPr>
            <a:lvl7pPr marL="3888212" indent="0">
              <a:buNone/>
              <a:defRPr sz="1417"/>
            </a:lvl7pPr>
            <a:lvl8pPr marL="4536247" indent="0">
              <a:buNone/>
              <a:defRPr sz="1417"/>
            </a:lvl8pPr>
            <a:lvl9pPr marL="5184282" indent="0">
              <a:buNone/>
              <a:defRPr sz="141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2020/11/20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0882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2" y="648018"/>
            <a:ext cx="4180050" cy="2268061"/>
          </a:xfrm>
        </p:spPr>
        <p:txBody>
          <a:bodyPr anchor="b"/>
          <a:lstStyle>
            <a:lvl1pPr>
              <a:defRPr sz="453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09837" y="1399540"/>
            <a:ext cx="6561177" cy="6907687"/>
          </a:xfrm>
        </p:spPr>
        <p:txBody>
          <a:bodyPr anchor="t"/>
          <a:lstStyle>
            <a:lvl1pPr marL="0" indent="0">
              <a:buNone/>
              <a:defRPr sz="4536"/>
            </a:lvl1pPr>
            <a:lvl2pPr marL="648035" indent="0">
              <a:buNone/>
              <a:defRPr sz="3969"/>
            </a:lvl2pPr>
            <a:lvl3pPr marL="1296071" indent="0">
              <a:buNone/>
              <a:defRPr sz="3402"/>
            </a:lvl3pPr>
            <a:lvl4pPr marL="1944106" indent="0">
              <a:buNone/>
              <a:defRPr sz="2835"/>
            </a:lvl4pPr>
            <a:lvl5pPr marL="2592141" indent="0">
              <a:buNone/>
              <a:defRPr sz="2835"/>
            </a:lvl5pPr>
            <a:lvl6pPr marL="3240176" indent="0">
              <a:buNone/>
              <a:defRPr sz="2835"/>
            </a:lvl6pPr>
            <a:lvl7pPr marL="3888212" indent="0">
              <a:buNone/>
              <a:defRPr sz="2835"/>
            </a:lvl7pPr>
            <a:lvl8pPr marL="4536247" indent="0">
              <a:buNone/>
              <a:defRPr sz="2835"/>
            </a:lvl8pPr>
            <a:lvl9pPr marL="5184282" indent="0">
              <a:buNone/>
              <a:defRPr sz="283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2" y="2916079"/>
            <a:ext cx="4180050" cy="5402397"/>
          </a:xfrm>
        </p:spPr>
        <p:txBody>
          <a:bodyPr/>
          <a:lstStyle>
            <a:lvl1pPr marL="0" indent="0">
              <a:buNone/>
              <a:defRPr sz="2268"/>
            </a:lvl1pPr>
            <a:lvl2pPr marL="648035" indent="0">
              <a:buNone/>
              <a:defRPr sz="1984"/>
            </a:lvl2pPr>
            <a:lvl3pPr marL="1296071" indent="0">
              <a:buNone/>
              <a:defRPr sz="1701"/>
            </a:lvl3pPr>
            <a:lvl4pPr marL="1944106" indent="0">
              <a:buNone/>
              <a:defRPr sz="1417"/>
            </a:lvl4pPr>
            <a:lvl5pPr marL="2592141" indent="0">
              <a:buNone/>
              <a:defRPr sz="1417"/>
            </a:lvl5pPr>
            <a:lvl6pPr marL="3240176" indent="0">
              <a:buNone/>
              <a:defRPr sz="1417"/>
            </a:lvl6pPr>
            <a:lvl7pPr marL="3888212" indent="0">
              <a:buNone/>
              <a:defRPr sz="1417"/>
            </a:lvl7pPr>
            <a:lvl8pPr marL="4536247" indent="0">
              <a:buNone/>
              <a:defRPr sz="1417"/>
            </a:lvl8pPr>
            <a:lvl9pPr marL="5184282" indent="0">
              <a:buNone/>
              <a:defRPr sz="141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2020/11/20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34939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024" y="517516"/>
            <a:ext cx="11178302" cy="1878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024" y="2587570"/>
            <a:ext cx="11178302" cy="61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024" y="9009246"/>
            <a:ext cx="2916079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593A6-6F2E-AD4F-BA21-14F9B3E3DBC3}" type="datetimeFigureOut">
              <a:rPr lang="en-TW" smtClean="0"/>
              <a:t>2020/11/20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93116" y="9009246"/>
            <a:ext cx="4374118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3247" y="9009246"/>
            <a:ext cx="2916079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4393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296071" rtl="0" eaLnBrk="1" latinLnBrk="0" hangingPunct="1">
        <a:lnSpc>
          <a:spcPct val="90000"/>
        </a:lnSpc>
        <a:spcBef>
          <a:spcPct val="0"/>
        </a:spcBef>
        <a:buNone/>
        <a:defRPr sz="62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18" indent="-324018" algn="l" defTabSz="1296071" rtl="0" eaLnBrk="1" latinLnBrk="0" hangingPunct="1">
        <a:lnSpc>
          <a:spcPct val="90000"/>
        </a:lnSpc>
        <a:spcBef>
          <a:spcPts val="1417"/>
        </a:spcBef>
        <a:buFont typeface="Arial" panose="020B0604020202020204" pitchFamily="34" charset="0"/>
        <a:buChar char="•"/>
        <a:defRPr sz="3969" kern="1200">
          <a:solidFill>
            <a:schemeClr val="tx1"/>
          </a:solidFill>
          <a:latin typeface="+mn-lt"/>
          <a:ea typeface="+mn-ea"/>
          <a:cs typeface="+mn-cs"/>
        </a:defRPr>
      </a:lvl1pPr>
      <a:lvl2pPr marL="972053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2pPr>
      <a:lvl3pPr marL="1620088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268123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916159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564194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4212229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860265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508300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1pPr>
      <a:lvl2pPr marL="648035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96071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1944106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592141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240176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3888212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536247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184282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7.png"/><Relationship Id="rId7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2.png"/><Relationship Id="rId7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12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.png"/><Relationship Id="rId5" Type="http://schemas.openxmlformats.org/officeDocument/2006/relationships/image" Target="../media/image15.png"/><Relationship Id="rId10" Type="http://schemas.openxmlformats.org/officeDocument/2006/relationships/image" Target="../media/image4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ree in a forest&#10;&#10;Description automatically generated">
            <a:extLst>
              <a:ext uri="{FF2B5EF4-FFF2-40B4-BE49-F238E27FC236}">
                <a16:creationId xmlns:a16="http://schemas.microsoft.com/office/drawing/2014/main" id="{F3A4A071-7DD0-B547-B0DA-3F72E6FF5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344" y="2853487"/>
            <a:ext cx="3240000" cy="1080000"/>
          </a:xfrm>
          <a:prstGeom prst="rect">
            <a:avLst/>
          </a:prstGeom>
        </p:spPr>
      </p:pic>
      <p:pic>
        <p:nvPicPr>
          <p:cNvPr id="5" name="Picture 4" descr="A view of a mountain&#10;&#10;Description automatically generated">
            <a:extLst>
              <a:ext uri="{FF2B5EF4-FFF2-40B4-BE49-F238E27FC236}">
                <a16:creationId xmlns:a16="http://schemas.microsoft.com/office/drawing/2014/main" id="{374BA864-8C01-AC44-967D-221F7A7AA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564" y="6403363"/>
            <a:ext cx="3240000" cy="1080000"/>
          </a:xfrm>
          <a:prstGeom prst="rect">
            <a:avLst/>
          </a:prstGeom>
        </p:spPr>
      </p:pic>
      <p:pic>
        <p:nvPicPr>
          <p:cNvPr id="6" name="Picture 5" descr="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34FEFD9E-2C39-E848-8D47-F94ED1F1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028" y="4898425"/>
            <a:ext cx="3240000" cy="1080000"/>
          </a:xfrm>
          <a:prstGeom prst="rect">
            <a:avLst/>
          </a:prstGeom>
        </p:spPr>
      </p:pic>
      <p:pic>
        <p:nvPicPr>
          <p:cNvPr id="7" name="Picture 6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D606466B-5D89-4846-8E19-F63D716AA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872" y="2988304"/>
            <a:ext cx="3240000" cy="1080000"/>
          </a:xfrm>
          <a:prstGeom prst="rect">
            <a:avLst/>
          </a:prstGeom>
        </p:spPr>
      </p:pic>
      <p:pic>
        <p:nvPicPr>
          <p:cNvPr id="8" name="Picture 7" descr="A snow covered mountain&#10;&#10;Description automatically generated">
            <a:extLst>
              <a:ext uri="{FF2B5EF4-FFF2-40B4-BE49-F238E27FC236}">
                <a16:creationId xmlns:a16="http://schemas.microsoft.com/office/drawing/2014/main" id="{1912024F-F46E-6347-B188-1189236BD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731" y="4828995"/>
            <a:ext cx="3240000" cy="1080000"/>
          </a:xfrm>
          <a:prstGeom prst="rect">
            <a:avLst/>
          </a:prstGeom>
        </p:spPr>
      </p:pic>
      <p:pic>
        <p:nvPicPr>
          <p:cNvPr id="9" name="Picture 8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82F3DF0B-FB61-1341-85F9-09017612F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923" y="46343"/>
            <a:ext cx="3240000" cy="1080000"/>
          </a:xfrm>
          <a:prstGeom prst="rect">
            <a:avLst/>
          </a:prstGeom>
        </p:spPr>
      </p:pic>
      <p:pic>
        <p:nvPicPr>
          <p:cNvPr id="10" name="Picture 9" descr="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8FCD72D9-338E-F748-876F-1BD36C2346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731" y="6443944"/>
            <a:ext cx="3240000" cy="1080000"/>
          </a:xfrm>
          <a:prstGeom prst="rect">
            <a:avLst/>
          </a:prstGeom>
        </p:spPr>
      </p:pic>
      <p:pic>
        <p:nvPicPr>
          <p:cNvPr id="11" name="Picture 10" descr="A view of a large mountain in the background&#10;&#10;Description automatically generated">
            <a:extLst>
              <a:ext uri="{FF2B5EF4-FFF2-40B4-BE49-F238E27FC236}">
                <a16:creationId xmlns:a16="http://schemas.microsoft.com/office/drawing/2014/main" id="{AE3F8174-FC6D-A34B-86F8-B1A8250AB5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3872" y="72664"/>
            <a:ext cx="3240000" cy="1080000"/>
          </a:xfrm>
          <a:prstGeom prst="rect">
            <a:avLst/>
          </a:prstGeom>
        </p:spPr>
      </p:pic>
      <p:pic>
        <p:nvPicPr>
          <p:cNvPr id="12" name="Picture 11" descr="A person riding a wave on top of a body of water&#10;&#10;Description automatically generated">
            <a:extLst>
              <a:ext uri="{FF2B5EF4-FFF2-40B4-BE49-F238E27FC236}">
                <a16:creationId xmlns:a16="http://schemas.microsoft.com/office/drawing/2014/main" id="{BD34D0E9-4A20-C84B-A3A3-D46390568D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8821" y="72664"/>
            <a:ext cx="324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7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a canyon&#10;&#10;Description automatically generated">
            <a:extLst>
              <a:ext uri="{FF2B5EF4-FFF2-40B4-BE49-F238E27FC236}">
                <a16:creationId xmlns:a16="http://schemas.microsoft.com/office/drawing/2014/main" id="{8D900376-8088-3846-9967-2DA88D974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08476"/>
            <a:ext cx="4325870" cy="1080000"/>
          </a:xfrm>
          <a:prstGeom prst="rect">
            <a:avLst/>
          </a:prstGeom>
        </p:spPr>
      </p:pic>
      <p:pic>
        <p:nvPicPr>
          <p:cNvPr id="7" name="Picture 6" descr="A view of a canyon&#10;&#10;Description automatically generated">
            <a:extLst>
              <a:ext uri="{FF2B5EF4-FFF2-40B4-BE49-F238E27FC236}">
                <a16:creationId xmlns:a16="http://schemas.microsoft.com/office/drawing/2014/main" id="{DBFFB9E3-6005-E34B-9B18-949A6A7A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119" y="8107847"/>
            <a:ext cx="4325870" cy="1080000"/>
          </a:xfrm>
          <a:prstGeom prst="rect">
            <a:avLst/>
          </a:prstGeom>
        </p:spPr>
      </p:pic>
      <p:pic>
        <p:nvPicPr>
          <p:cNvPr id="9" name="Picture 8" descr="A tree with a mountain in the background&#10;&#10;Description automatically generated">
            <a:extLst>
              <a:ext uri="{FF2B5EF4-FFF2-40B4-BE49-F238E27FC236}">
                <a16:creationId xmlns:a16="http://schemas.microsoft.com/office/drawing/2014/main" id="{5F777361-ABB0-0D4D-B88E-CB0E4FA70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083" y="8064867"/>
            <a:ext cx="4325870" cy="1080000"/>
          </a:xfrm>
          <a:prstGeom prst="rect">
            <a:avLst/>
          </a:prstGeom>
        </p:spPr>
      </p:pic>
      <p:pic>
        <p:nvPicPr>
          <p:cNvPr id="11" name="Picture 10" descr="A tree with a mountain in the background&#10;&#10;Description automatically generated">
            <a:extLst>
              <a:ext uri="{FF2B5EF4-FFF2-40B4-BE49-F238E27FC236}">
                <a16:creationId xmlns:a16="http://schemas.microsoft.com/office/drawing/2014/main" id="{94B11A6B-7214-364F-AC36-D63152BD5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47" y="8086929"/>
            <a:ext cx="4325870" cy="1080000"/>
          </a:xfrm>
          <a:prstGeom prst="rect">
            <a:avLst/>
          </a:prstGeom>
        </p:spPr>
      </p:pic>
      <p:pic>
        <p:nvPicPr>
          <p:cNvPr id="13" name="Picture 12" descr="A picture containing outdoor, mountain, nature, grass&#10;&#10;Description automatically generated">
            <a:extLst>
              <a:ext uri="{FF2B5EF4-FFF2-40B4-BE49-F238E27FC236}">
                <a16:creationId xmlns:a16="http://schemas.microsoft.com/office/drawing/2014/main" id="{8B610B8F-A984-BB49-A711-ADF6558A0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3119" y="6798535"/>
            <a:ext cx="4325870" cy="1080000"/>
          </a:xfrm>
          <a:prstGeom prst="rect">
            <a:avLst/>
          </a:prstGeom>
        </p:spPr>
      </p:pic>
      <p:pic>
        <p:nvPicPr>
          <p:cNvPr id="15" name="Picture 14" descr="A close up of a rock next to a body of water&#10;&#10;Description automatically generated">
            <a:extLst>
              <a:ext uri="{FF2B5EF4-FFF2-40B4-BE49-F238E27FC236}">
                <a16:creationId xmlns:a16="http://schemas.microsoft.com/office/drawing/2014/main" id="{7F3895A6-0DEC-664A-BB82-883D2724A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8083" y="6804249"/>
            <a:ext cx="4325870" cy="1080000"/>
          </a:xfrm>
          <a:prstGeom prst="rect">
            <a:avLst/>
          </a:prstGeom>
        </p:spPr>
      </p:pic>
      <p:pic>
        <p:nvPicPr>
          <p:cNvPr id="17" name="Picture 16" descr="A tree in a forest&#10;&#10;Description automatically generated">
            <a:extLst>
              <a:ext uri="{FF2B5EF4-FFF2-40B4-BE49-F238E27FC236}">
                <a16:creationId xmlns:a16="http://schemas.microsoft.com/office/drawing/2014/main" id="{6567BC9E-BAB1-9241-82A7-50B658B25B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047" y="6798535"/>
            <a:ext cx="4325870" cy="1080000"/>
          </a:xfrm>
          <a:prstGeom prst="rect">
            <a:avLst/>
          </a:prstGeom>
        </p:spPr>
      </p:pic>
      <p:pic>
        <p:nvPicPr>
          <p:cNvPr id="19" name="Picture 18" descr="A snow covered mountain&#10;&#10;Description automatically generated">
            <a:extLst>
              <a:ext uri="{FF2B5EF4-FFF2-40B4-BE49-F238E27FC236}">
                <a16:creationId xmlns:a16="http://schemas.microsoft.com/office/drawing/2014/main" id="{40E66FB9-309C-C24B-BEB3-69A2E4BC25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3119" y="5521569"/>
            <a:ext cx="4325870" cy="1080000"/>
          </a:xfrm>
          <a:prstGeom prst="rect">
            <a:avLst/>
          </a:prstGeom>
        </p:spPr>
      </p:pic>
      <p:pic>
        <p:nvPicPr>
          <p:cNvPr id="21" name="Picture 20" descr="A view of a snow covered mountain&#10;&#10;Description automatically generated">
            <a:extLst>
              <a:ext uri="{FF2B5EF4-FFF2-40B4-BE49-F238E27FC236}">
                <a16:creationId xmlns:a16="http://schemas.microsoft.com/office/drawing/2014/main" id="{0B916879-9E66-C44A-A5D2-064A672BC4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8083" y="5521569"/>
            <a:ext cx="4325870" cy="1080000"/>
          </a:xfrm>
          <a:prstGeom prst="rect">
            <a:avLst/>
          </a:prstGeom>
        </p:spPr>
      </p:pic>
      <p:pic>
        <p:nvPicPr>
          <p:cNvPr id="23" name="Picture 22" descr="A tree in a forest&#10;&#10;Description automatically generated">
            <a:extLst>
              <a:ext uri="{FF2B5EF4-FFF2-40B4-BE49-F238E27FC236}">
                <a16:creationId xmlns:a16="http://schemas.microsoft.com/office/drawing/2014/main" id="{91757685-D046-664B-A8E2-B9AD0E8425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047" y="5521569"/>
            <a:ext cx="4325870" cy="1080000"/>
          </a:xfrm>
          <a:prstGeom prst="rect">
            <a:avLst/>
          </a:prstGeom>
        </p:spPr>
      </p:pic>
      <p:pic>
        <p:nvPicPr>
          <p:cNvPr id="25" name="Picture 24" descr="A blurry image of a river&#10;&#10;Description automatically generated">
            <a:extLst>
              <a:ext uri="{FF2B5EF4-FFF2-40B4-BE49-F238E27FC236}">
                <a16:creationId xmlns:a16="http://schemas.microsoft.com/office/drawing/2014/main" id="{8BE22F68-0ED1-2145-B5C4-A78B89F33A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3119" y="4167673"/>
            <a:ext cx="4325870" cy="1080000"/>
          </a:xfrm>
          <a:prstGeom prst="rect">
            <a:avLst/>
          </a:prstGeom>
        </p:spPr>
      </p:pic>
      <p:pic>
        <p:nvPicPr>
          <p:cNvPr id="27" name="Picture 26" descr="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2CD9E266-00B6-DF45-9448-7F3913B03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18083" y="4167673"/>
            <a:ext cx="4325870" cy="1080000"/>
          </a:xfrm>
          <a:prstGeom prst="rect">
            <a:avLst/>
          </a:prstGeom>
        </p:spPr>
      </p:pic>
      <p:pic>
        <p:nvPicPr>
          <p:cNvPr id="29" name="Picture 28" descr="A snow covered mountain&#10;&#10;Description automatically generated">
            <a:extLst>
              <a:ext uri="{FF2B5EF4-FFF2-40B4-BE49-F238E27FC236}">
                <a16:creationId xmlns:a16="http://schemas.microsoft.com/office/drawing/2014/main" id="{0816FBF9-2EB4-334F-A321-129D5B9709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047" y="4167673"/>
            <a:ext cx="4325870" cy="1080000"/>
          </a:xfrm>
          <a:prstGeom prst="rect">
            <a:avLst/>
          </a:prstGeom>
        </p:spPr>
      </p:pic>
      <p:pic>
        <p:nvPicPr>
          <p:cNvPr id="31" name="Picture 30" descr="A snow covered mountain&#10;&#10;Description automatically generated">
            <a:extLst>
              <a:ext uri="{FF2B5EF4-FFF2-40B4-BE49-F238E27FC236}">
                <a16:creationId xmlns:a16="http://schemas.microsoft.com/office/drawing/2014/main" id="{219EDED8-A9DA-924A-8E8D-6194762A46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83119" y="2890707"/>
            <a:ext cx="4325870" cy="1080000"/>
          </a:xfrm>
          <a:prstGeom prst="rect">
            <a:avLst/>
          </a:prstGeom>
        </p:spPr>
      </p:pic>
      <p:pic>
        <p:nvPicPr>
          <p:cNvPr id="33" name="Picture 32" descr="A snow covered mountain&#10;&#10;Description automatically generated">
            <a:extLst>
              <a:ext uri="{FF2B5EF4-FFF2-40B4-BE49-F238E27FC236}">
                <a16:creationId xmlns:a16="http://schemas.microsoft.com/office/drawing/2014/main" id="{4C5C5721-EA26-984D-AE66-1899059799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18083" y="2870558"/>
            <a:ext cx="4325870" cy="1080000"/>
          </a:xfrm>
          <a:prstGeom prst="rect">
            <a:avLst/>
          </a:prstGeom>
        </p:spPr>
      </p:pic>
      <p:pic>
        <p:nvPicPr>
          <p:cNvPr id="35" name="Picture 34" descr="A snow covered mountain&#10;&#10;Description automatically generated">
            <a:extLst>
              <a:ext uri="{FF2B5EF4-FFF2-40B4-BE49-F238E27FC236}">
                <a16:creationId xmlns:a16="http://schemas.microsoft.com/office/drawing/2014/main" id="{214EBDC8-D32E-8C44-A6DE-E8105FA6241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3047" y="2983476"/>
            <a:ext cx="4325870" cy="1080000"/>
          </a:xfrm>
          <a:prstGeom prst="rect">
            <a:avLst/>
          </a:prstGeom>
        </p:spPr>
      </p:pic>
      <p:pic>
        <p:nvPicPr>
          <p:cNvPr id="37" name="Picture 36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8BA5DFEE-B51E-EA4A-8DD8-BD3A62C345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" y="1746627"/>
            <a:ext cx="4325870" cy="1080000"/>
          </a:xfrm>
          <a:prstGeom prst="rect">
            <a:avLst/>
          </a:prstGeom>
        </p:spPr>
      </p:pic>
      <p:pic>
        <p:nvPicPr>
          <p:cNvPr id="39" name="Picture 38" descr="A person standing on a lush green hillside&#10;&#10;Description automatically generated">
            <a:extLst>
              <a:ext uri="{FF2B5EF4-FFF2-40B4-BE49-F238E27FC236}">
                <a16:creationId xmlns:a16="http://schemas.microsoft.com/office/drawing/2014/main" id="{2EA78698-D535-6345-9E12-253F3FB275E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02393" y="1746627"/>
            <a:ext cx="4325870" cy="1080000"/>
          </a:xfrm>
          <a:prstGeom prst="rect">
            <a:avLst/>
          </a:prstGeom>
        </p:spPr>
      </p:pic>
      <p:pic>
        <p:nvPicPr>
          <p:cNvPr id="41" name="Picture 40" descr="A picture containing outdoor, grass, standing, person&#10;&#10;Description automatically generated">
            <a:extLst>
              <a:ext uri="{FF2B5EF4-FFF2-40B4-BE49-F238E27FC236}">
                <a16:creationId xmlns:a16="http://schemas.microsoft.com/office/drawing/2014/main" id="{25C94C41-5CC6-9648-B2E2-37B2E2738EA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02393" y="608476"/>
            <a:ext cx="4325870" cy="1080000"/>
          </a:xfrm>
          <a:prstGeom prst="rect">
            <a:avLst/>
          </a:prstGeom>
        </p:spPr>
      </p:pic>
      <p:pic>
        <p:nvPicPr>
          <p:cNvPr id="43" name="Picture 42" descr="A close up of a desert area with a mountain in the background&#10;&#10;Description automatically generated">
            <a:extLst>
              <a:ext uri="{FF2B5EF4-FFF2-40B4-BE49-F238E27FC236}">
                <a16:creationId xmlns:a16="http://schemas.microsoft.com/office/drawing/2014/main" id="{73658ED2-AE1F-F34A-A1FE-260842A88AB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04787" y="1732407"/>
            <a:ext cx="4325870" cy="1080000"/>
          </a:xfrm>
          <a:prstGeom prst="rect">
            <a:avLst/>
          </a:prstGeom>
        </p:spPr>
      </p:pic>
      <p:pic>
        <p:nvPicPr>
          <p:cNvPr id="45" name="Picture 44" descr="A picture containing outdoor, nature, water, standing&#10;&#10;Description automatically generated">
            <a:extLst>
              <a:ext uri="{FF2B5EF4-FFF2-40B4-BE49-F238E27FC236}">
                <a16:creationId xmlns:a16="http://schemas.microsoft.com/office/drawing/2014/main" id="{FCB8DDA9-112A-594A-809E-98DF4C2AF67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04787" y="594256"/>
            <a:ext cx="432587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2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53DF29-EF38-FE49-868B-22F32BD4D3B4}"/>
              </a:ext>
            </a:extLst>
          </p:cNvPr>
          <p:cNvSpPr txBox="1"/>
          <p:nvPr/>
        </p:nvSpPr>
        <p:spPr>
          <a:xfrm>
            <a:off x="1469036" y="629587"/>
            <a:ext cx="129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/>
              <a:t>picked supp</a:t>
            </a:r>
            <a:endParaRPr lang="en-TW" dirty="0"/>
          </a:p>
        </p:txBody>
      </p:sp>
      <p:pic>
        <p:nvPicPr>
          <p:cNvPr id="5" name="Picture 4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640392AD-E4F3-EE40-B3A2-786A8ABF2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945" y="5844394"/>
            <a:ext cx="4325870" cy="1080000"/>
          </a:xfrm>
          <a:prstGeom prst="rect">
            <a:avLst/>
          </a:prstGeom>
        </p:spPr>
      </p:pic>
      <p:pic>
        <p:nvPicPr>
          <p:cNvPr id="6" name="Picture 5" descr="A person standing on a lush green hillside&#10;&#10;Description automatically generated">
            <a:extLst>
              <a:ext uri="{FF2B5EF4-FFF2-40B4-BE49-F238E27FC236}">
                <a16:creationId xmlns:a16="http://schemas.microsoft.com/office/drawing/2014/main" id="{22832B8E-A313-104C-BF81-94259B8DC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75" y="4320131"/>
            <a:ext cx="4325870" cy="1080000"/>
          </a:xfrm>
          <a:prstGeom prst="rect">
            <a:avLst/>
          </a:prstGeom>
        </p:spPr>
      </p:pic>
      <p:pic>
        <p:nvPicPr>
          <p:cNvPr id="10" name="Picture 9" descr="A tree in a forest&#10;&#10;Description automatically generated">
            <a:extLst>
              <a:ext uri="{FF2B5EF4-FFF2-40B4-BE49-F238E27FC236}">
                <a16:creationId xmlns:a16="http://schemas.microsoft.com/office/drawing/2014/main" id="{F5D10858-5510-5F42-A329-BDFE6219A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205" y="7153868"/>
            <a:ext cx="4325870" cy="1080000"/>
          </a:xfrm>
          <a:prstGeom prst="rect">
            <a:avLst/>
          </a:prstGeom>
        </p:spPr>
      </p:pic>
      <p:pic>
        <p:nvPicPr>
          <p:cNvPr id="12" name="Picture 11" descr="A close up of a desert area with a mountain in the background&#10;&#10;Description automatically generated">
            <a:extLst>
              <a:ext uri="{FF2B5EF4-FFF2-40B4-BE49-F238E27FC236}">
                <a16:creationId xmlns:a16="http://schemas.microsoft.com/office/drawing/2014/main" id="{D7503174-1803-094F-BB0C-A9AFC0D1B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945" y="8434218"/>
            <a:ext cx="4325870" cy="1080000"/>
          </a:xfrm>
          <a:prstGeom prst="rect">
            <a:avLst/>
          </a:prstGeom>
        </p:spPr>
      </p:pic>
      <p:pic>
        <p:nvPicPr>
          <p:cNvPr id="14" name="Picture 13" descr="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48A037E2-5DB6-F64F-B852-C634E956F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238" y="5388288"/>
            <a:ext cx="3240000" cy="1080000"/>
          </a:xfrm>
          <a:prstGeom prst="rect">
            <a:avLst/>
          </a:prstGeom>
        </p:spPr>
      </p:pic>
      <p:pic>
        <p:nvPicPr>
          <p:cNvPr id="16" name="Picture 15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A103A8D6-E111-AD4B-99EB-DF1ABFB7B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872" y="2988304"/>
            <a:ext cx="3240000" cy="1080000"/>
          </a:xfrm>
          <a:prstGeom prst="rect">
            <a:avLst/>
          </a:prstGeom>
        </p:spPr>
      </p:pic>
      <p:pic>
        <p:nvPicPr>
          <p:cNvPr id="17" name="Picture 16" descr="A view of a mountain&#10;&#10;Description automatically generated">
            <a:extLst>
              <a:ext uri="{FF2B5EF4-FFF2-40B4-BE49-F238E27FC236}">
                <a16:creationId xmlns:a16="http://schemas.microsoft.com/office/drawing/2014/main" id="{5BB74459-7826-DB4B-BA1C-CA9CD6F803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238" y="6613868"/>
            <a:ext cx="3240000" cy="1080000"/>
          </a:xfrm>
          <a:prstGeom prst="rect">
            <a:avLst/>
          </a:prstGeom>
        </p:spPr>
      </p:pic>
      <p:pic>
        <p:nvPicPr>
          <p:cNvPr id="18" name="Picture 17" descr="A tree in a forest&#10;&#10;Description automatically generated">
            <a:extLst>
              <a:ext uri="{FF2B5EF4-FFF2-40B4-BE49-F238E27FC236}">
                <a16:creationId xmlns:a16="http://schemas.microsoft.com/office/drawing/2014/main" id="{6E7FDF0A-D360-404D-8359-DCF8A44B1B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4994" y="4170682"/>
            <a:ext cx="324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6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6CAEA930-2936-9847-B62A-9894AFCD7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176" y="2158478"/>
            <a:ext cx="3240000" cy="10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 descr="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F9F3B381-47B6-444A-8B4F-58F00440F37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83246"/>
          <a:stretch/>
        </p:blipFill>
        <p:spPr>
          <a:xfrm>
            <a:off x="1442258" y="2158478"/>
            <a:ext cx="1080000" cy="10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05FEF4-F372-8B4E-9D5D-D58837501E1B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2522258" y="2698478"/>
            <a:ext cx="2159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6AC6870-FB70-C04F-9F58-7A71028F9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76" y="3350693"/>
            <a:ext cx="3240000" cy="10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D5E69-5F1D-6942-B963-C8E464C5FA9D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83320"/>
          <a:stretch/>
        </p:blipFill>
        <p:spPr>
          <a:xfrm>
            <a:off x="1425027" y="3350693"/>
            <a:ext cx="1080000" cy="10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6D2665-DF91-0A40-9975-A94C887D1553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2505027" y="3890693"/>
            <a:ext cx="23314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F94773-21BA-9844-ABC5-0735B61FF9F7}"/>
              </a:ext>
            </a:extLst>
          </p:cNvPr>
          <p:cNvSpPr txBox="1"/>
          <p:nvPr/>
        </p:nvSpPr>
        <p:spPr>
          <a:xfrm>
            <a:off x="1622625" y="174461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1A25A-D79E-574E-8D5E-9086639FC569}"/>
              </a:ext>
            </a:extLst>
          </p:cNvPr>
          <p:cNvSpPr txBox="1"/>
          <p:nvPr/>
        </p:nvSpPr>
        <p:spPr>
          <a:xfrm>
            <a:off x="5565242" y="17446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4EBDC3F-AF5B-C544-B8BE-9F1F82225096}"/>
              </a:ext>
            </a:extLst>
          </p:cNvPr>
          <p:cNvGrpSpPr/>
          <p:nvPr/>
        </p:nvGrpSpPr>
        <p:grpSpPr>
          <a:xfrm>
            <a:off x="2785990" y="1705153"/>
            <a:ext cx="1242648" cy="431059"/>
            <a:chOff x="3328528" y="1720826"/>
            <a:chExt cx="1242648" cy="43105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2787545-C67F-2742-A8AF-C13B8B0A19B1}"/>
                </a:ext>
              </a:extLst>
            </p:cNvPr>
            <p:cNvGrpSpPr/>
            <p:nvPr/>
          </p:nvGrpSpPr>
          <p:grpSpPr>
            <a:xfrm>
              <a:off x="3823852" y="1971885"/>
              <a:ext cx="252000" cy="180000"/>
              <a:chOff x="3823852" y="1971885"/>
              <a:chExt cx="252000" cy="18000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6C6B9E1-9533-9649-931C-D88D6C3BE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3852" y="1971885"/>
                <a:ext cx="0" cy="180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541D9C4-ADBB-B648-BC29-B9A43FBBC2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3852" y="2059381"/>
                <a:ext cx="252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14BB13-F622-0D41-89C2-1993564C66A7}"/>
                </a:ext>
              </a:extLst>
            </p:cNvPr>
            <p:cNvSpPr txBox="1"/>
            <p:nvPr/>
          </p:nvSpPr>
          <p:spPr>
            <a:xfrm>
              <a:off x="3328528" y="1720826"/>
              <a:ext cx="1242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Extend 5 times</a:t>
              </a: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FBB0B8-D5D3-874D-90BE-841C69334519}"/>
              </a:ext>
            </a:extLst>
          </p:cNvPr>
          <p:cNvCxnSpPr>
            <a:cxnSpLocks/>
          </p:cNvCxnSpPr>
          <p:nvPr/>
        </p:nvCxnSpPr>
        <p:spPr>
          <a:xfrm>
            <a:off x="3278176" y="2158478"/>
            <a:ext cx="0" cy="227221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erson riding a wave on top of a body of water&#10;&#10;Description automatically generated">
            <a:extLst>
              <a:ext uri="{FF2B5EF4-FFF2-40B4-BE49-F238E27FC236}">
                <a16:creationId xmlns:a16="http://schemas.microsoft.com/office/drawing/2014/main" id="{1EB3C698-5ED7-9A43-A5AC-3AC6ADF4F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28" y="293646"/>
            <a:ext cx="3240000" cy="1080000"/>
          </a:xfrm>
          <a:prstGeom prst="rect">
            <a:avLst/>
          </a:prstGeom>
        </p:spPr>
      </p:pic>
      <p:pic>
        <p:nvPicPr>
          <p:cNvPr id="22" name="Picture 21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25819D2D-BFF3-C94D-81FC-7C30BD563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752" y="293646"/>
            <a:ext cx="3240000" cy="10800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8CA37DB-CE5A-D64A-8AEA-50A2A7202865}"/>
              </a:ext>
            </a:extLst>
          </p:cNvPr>
          <p:cNvGrpSpPr/>
          <p:nvPr/>
        </p:nvGrpSpPr>
        <p:grpSpPr>
          <a:xfrm>
            <a:off x="10640711" y="4109041"/>
            <a:ext cx="1324484" cy="1090800"/>
            <a:chOff x="7395110" y="6019711"/>
            <a:chExt cx="1324484" cy="10908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2C1F414-E879-954A-9EDE-C56C7A5B770B}"/>
                </a:ext>
              </a:extLst>
            </p:cNvPr>
            <p:cNvGrpSpPr/>
            <p:nvPr/>
          </p:nvGrpSpPr>
          <p:grpSpPr>
            <a:xfrm>
              <a:off x="7395110" y="6019711"/>
              <a:ext cx="1091335" cy="1090800"/>
              <a:chOff x="2785990" y="6043361"/>
              <a:chExt cx="1091335" cy="109080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B8A8045-B753-304F-AC13-789DA8ADD3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85990" y="6043361"/>
                <a:ext cx="1091335" cy="10908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390D37D-5201-D544-AD5B-57AE1B17AA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0535" y="6066511"/>
                <a:ext cx="0" cy="1044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094EC91-2F81-FB46-9108-34575785735F}"/>
                </a:ext>
              </a:extLst>
            </p:cNvPr>
            <p:cNvCxnSpPr>
              <a:cxnSpLocks/>
            </p:cNvCxnSpPr>
            <p:nvPr/>
          </p:nvCxnSpPr>
          <p:spPr>
            <a:xfrm>
              <a:off x="8486445" y="6565111"/>
              <a:ext cx="23314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0" name="Picture 49" descr="A view of a large mountain in the background&#10;&#10;Description automatically generated">
            <a:extLst>
              <a:ext uri="{FF2B5EF4-FFF2-40B4-BE49-F238E27FC236}">
                <a16:creationId xmlns:a16="http://schemas.microsoft.com/office/drawing/2014/main" id="{B8A03485-6E66-474A-935A-4DB6C555B564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r="83333"/>
          <a:stretch/>
        </p:blipFill>
        <p:spPr>
          <a:xfrm>
            <a:off x="8815163" y="280828"/>
            <a:ext cx="540000" cy="1080000"/>
          </a:xfrm>
          <a:prstGeom prst="rect">
            <a:avLst/>
          </a:prstGeom>
        </p:spPr>
      </p:pic>
      <p:pic>
        <p:nvPicPr>
          <p:cNvPr id="85" name="Picture 84" descr="A blurry image of a river&#10;&#10;Description automatically generated">
            <a:extLst>
              <a:ext uri="{FF2B5EF4-FFF2-40B4-BE49-F238E27FC236}">
                <a16:creationId xmlns:a16="http://schemas.microsoft.com/office/drawing/2014/main" id="{B65C6348-FD49-6B40-9D8B-0A11EDB734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5034"/>
          <a:stretch/>
        </p:blipFill>
        <p:spPr>
          <a:xfrm>
            <a:off x="7731756" y="289759"/>
            <a:ext cx="1080000" cy="1080000"/>
          </a:xfrm>
          <a:prstGeom prst="rect">
            <a:avLst/>
          </a:prstGeom>
        </p:spPr>
      </p:pic>
      <p:pic>
        <p:nvPicPr>
          <p:cNvPr id="86" name="Picture 85" descr="A view of a large mountain in the background&#10;&#10;Description automatically generated">
            <a:extLst>
              <a:ext uri="{FF2B5EF4-FFF2-40B4-BE49-F238E27FC236}">
                <a16:creationId xmlns:a16="http://schemas.microsoft.com/office/drawing/2014/main" id="{36F5B197-A64D-AB4A-AAE9-24D036B6B5E7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r="83333"/>
          <a:stretch/>
        </p:blipFill>
        <p:spPr>
          <a:xfrm>
            <a:off x="11515596" y="280828"/>
            <a:ext cx="540000" cy="1080000"/>
          </a:xfrm>
          <a:prstGeom prst="rect">
            <a:avLst/>
          </a:prstGeom>
        </p:spPr>
      </p:pic>
      <p:pic>
        <p:nvPicPr>
          <p:cNvPr id="87" name="Picture 86" descr="A blurry image of a river&#10;&#10;Description automatically generated">
            <a:extLst>
              <a:ext uri="{FF2B5EF4-FFF2-40B4-BE49-F238E27FC236}">
                <a16:creationId xmlns:a16="http://schemas.microsoft.com/office/drawing/2014/main" id="{6E38C465-D2BF-F74E-8A59-AA3B68AC3C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5034"/>
          <a:stretch/>
        </p:blipFill>
        <p:spPr>
          <a:xfrm>
            <a:off x="10432189" y="289759"/>
            <a:ext cx="1080000" cy="1080000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035B2DCA-F823-1A47-900A-11F1AD6EC912}"/>
              </a:ext>
            </a:extLst>
          </p:cNvPr>
          <p:cNvGrpSpPr/>
          <p:nvPr/>
        </p:nvGrpSpPr>
        <p:grpSpPr>
          <a:xfrm>
            <a:off x="6836030" y="1770081"/>
            <a:ext cx="4323840" cy="1088931"/>
            <a:chOff x="7818082" y="7939757"/>
            <a:chExt cx="4323840" cy="1088931"/>
          </a:xfrm>
        </p:grpSpPr>
        <p:pic>
          <p:nvPicPr>
            <p:cNvPr id="89" name="Picture 88" descr="A view of a large mountain in the background&#10;&#10;Description automatically generated">
              <a:extLst>
                <a:ext uri="{FF2B5EF4-FFF2-40B4-BE49-F238E27FC236}">
                  <a16:creationId xmlns:a16="http://schemas.microsoft.com/office/drawing/2014/main" id="{18BE9BE8-24FE-9948-9CEA-A7FDFD2CC0D1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r="83333"/>
            <a:stretch/>
          </p:blipFill>
          <p:spPr>
            <a:xfrm>
              <a:off x="8901489" y="7939757"/>
              <a:ext cx="540000" cy="1080000"/>
            </a:xfrm>
            <a:prstGeom prst="rect">
              <a:avLst/>
            </a:prstGeom>
          </p:spPr>
        </p:pic>
        <p:pic>
          <p:nvPicPr>
            <p:cNvPr id="90" name="Picture 89" descr="A blurry image of a river&#10;&#10;Description automatically generated">
              <a:extLst>
                <a:ext uri="{FF2B5EF4-FFF2-40B4-BE49-F238E27FC236}">
                  <a16:creationId xmlns:a16="http://schemas.microsoft.com/office/drawing/2014/main" id="{017FBC33-C9B8-644E-B6BC-82BF08A0A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75034"/>
            <a:stretch/>
          </p:blipFill>
          <p:spPr>
            <a:xfrm>
              <a:off x="7818082" y="7948688"/>
              <a:ext cx="1080000" cy="1080000"/>
            </a:xfrm>
            <a:prstGeom prst="rect">
              <a:avLst/>
            </a:prstGeom>
          </p:spPr>
        </p:pic>
        <p:pic>
          <p:nvPicPr>
            <p:cNvPr id="91" name="Picture 90" descr="A view of a large mountain in the background&#10;&#10;Description automatically generated">
              <a:extLst>
                <a:ext uri="{FF2B5EF4-FFF2-40B4-BE49-F238E27FC236}">
                  <a16:creationId xmlns:a16="http://schemas.microsoft.com/office/drawing/2014/main" id="{4D086A9A-BFB4-D844-9C7E-864BE7511599}"/>
                </a:ext>
              </a:extLst>
            </p:cNvPr>
            <p:cNvPicPr>
              <a:picLocks/>
            </p:cNvPicPr>
            <p:nvPr/>
          </p:nvPicPr>
          <p:blipFill rotWithShape="1">
            <a:blip r:embed="rId6"/>
            <a:srcRect r="83333"/>
            <a:stretch/>
          </p:blipFill>
          <p:spPr>
            <a:xfrm>
              <a:off x="11601922" y="7939757"/>
              <a:ext cx="540000" cy="1080000"/>
            </a:xfrm>
            <a:prstGeom prst="rect">
              <a:avLst/>
            </a:prstGeom>
          </p:spPr>
        </p:pic>
        <p:pic>
          <p:nvPicPr>
            <p:cNvPr id="92" name="Picture 91" descr="A blurry image of a river&#10;&#10;Description automatically generated">
              <a:extLst>
                <a:ext uri="{FF2B5EF4-FFF2-40B4-BE49-F238E27FC236}">
                  <a16:creationId xmlns:a16="http://schemas.microsoft.com/office/drawing/2014/main" id="{8D41FEAB-9A82-2A44-9BFA-003EC42BF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75034"/>
            <a:stretch/>
          </p:blipFill>
          <p:spPr>
            <a:xfrm>
              <a:off x="10518515" y="7948688"/>
              <a:ext cx="1080000" cy="1080000"/>
            </a:xfrm>
            <a:prstGeom prst="rect">
              <a:avLst/>
            </a:prstGeom>
          </p:spPr>
        </p:pic>
      </p:grpSp>
      <p:pic>
        <p:nvPicPr>
          <p:cNvPr id="95" name="Picture 94" descr="A blurry image of a river&#10;&#10;Description automatically generated">
            <a:extLst>
              <a:ext uri="{FF2B5EF4-FFF2-40B4-BE49-F238E27FC236}">
                <a16:creationId xmlns:a16="http://schemas.microsoft.com/office/drawing/2014/main" id="{39E785E3-63D9-E240-82F0-0C39345886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75" r="37459"/>
          <a:stretch/>
        </p:blipFill>
        <p:spPr>
          <a:xfrm>
            <a:off x="9330429" y="1744614"/>
            <a:ext cx="1080000" cy="1080000"/>
          </a:xfrm>
          <a:prstGeom prst="rect">
            <a:avLst/>
          </a:prstGeom>
        </p:spPr>
      </p:pic>
      <p:pic>
        <p:nvPicPr>
          <p:cNvPr id="102" name="Picture 101" descr="A person standing on a lush green hillside&#10;&#10;Description automatically generated">
            <a:extLst>
              <a:ext uri="{FF2B5EF4-FFF2-40B4-BE49-F238E27FC236}">
                <a16:creationId xmlns:a16="http://schemas.microsoft.com/office/drawing/2014/main" id="{242986B9-33A4-DF47-93CF-AA63A70E2E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994" r="37528"/>
          <a:stretch/>
        </p:blipFill>
        <p:spPr>
          <a:xfrm>
            <a:off x="12294013" y="2684087"/>
            <a:ext cx="1102142" cy="1080000"/>
          </a:xfrm>
          <a:prstGeom prst="rect">
            <a:avLst/>
          </a:prstGeom>
        </p:spPr>
      </p:pic>
      <p:pic>
        <p:nvPicPr>
          <p:cNvPr id="105" name="Picture 104" descr="A close up of a rock next to a body of water&#10;&#10;Description automatically generated">
            <a:extLst>
              <a:ext uri="{FF2B5EF4-FFF2-40B4-BE49-F238E27FC236}">
                <a16:creationId xmlns:a16="http://schemas.microsoft.com/office/drawing/2014/main" id="{B757B82D-9FA3-7440-8587-AEEE01E2E54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142" r="37639"/>
          <a:stretch/>
        </p:blipFill>
        <p:spPr>
          <a:xfrm>
            <a:off x="8018218" y="1510190"/>
            <a:ext cx="1090947" cy="1080000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C54FF65-0085-5E46-B413-B998A4394292}"/>
              </a:ext>
            </a:extLst>
          </p:cNvPr>
          <p:cNvGrpSpPr/>
          <p:nvPr/>
        </p:nvGrpSpPr>
        <p:grpSpPr>
          <a:xfrm>
            <a:off x="9521922" y="4920679"/>
            <a:ext cx="252000" cy="180000"/>
            <a:chOff x="3823852" y="1971885"/>
            <a:chExt cx="252000" cy="1800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3E3F538-E9D5-0A4C-9982-22C47159B382}"/>
                </a:ext>
              </a:extLst>
            </p:cNvPr>
            <p:cNvCxnSpPr>
              <a:cxnSpLocks/>
            </p:cNvCxnSpPr>
            <p:nvPr/>
          </p:nvCxnSpPr>
          <p:spPr>
            <a:xfrm>
              <a:off x="3823852" y="1971885"/>
              <a:ext cx="0" cy="18000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2488C29-1149-C942-8E07-127A6DE8C20A}"/>
                </a:ext>
              </a:extLst>
            </p:cNvPr>
            <p:cNvCxnSpPr>
              <a:cxnSpLocks/>
            </p:cNvCxnSpPr>
            <p:nvPr/>
          </p:nvCxnSpPr>
          <p:spPr>
            <a:xfrm>
              <a:off x="3823852" y="2059381"/>
              <a:ext cx="25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1A37F00-D3B9-1141-ADA3-1EA164AA89B6}"/>
              </a:ext>
            </a:extLst>
          </p:cNvPr>
          <p:cNvGrpSpPr/>
          <p:nvPr/>
        </p:nvGrpSpPr>
        <p:grpSpPr>
          <a:xfrm flipH="1">
            <a:off x="8181770" y="4920679"/>
            <a:ext cx="252000" cy="180000"/>
            <a:chOff x="3823852" y="1971885"/>
            <a:chExt cx="252000" cy="180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B123EC5-6F21-B540-9783-C34AF7D67FA7}"/>
                </a:ext>
              </a:extLst>
            </p:cNvPr>
            <p:cNvCxnSpPr>
              <a:cxnSpLocks/>
            </p:cNvCxnSpPr>
            <p:nvPr/>
          </p:nvCxnSpPr>
          <p:spPr>
            <a:xfrm>
              <a:off x="3823852" y="1971885"/>
              <a:ext cx="0" cy="18000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74248A2-ACDC-4D49-92BF-51F0A6427580}"/>
                </a:ext>
              </a:extLst>
            </p:cNvPr>
            <p:cNvCxnSpPr>
              <a:cxnSpLocks/>
            </p:cNvCxnSpPr>
            <p:nvPr/>
          </p:nvCxnSpPr>
          <p:spPr>
            <a:xfrm>
              <a:off x="3823852" y="2059381"/>
              <a:ext cx="25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17590F9-1006-1244-8592-FA32D21962B7}"/>
              </a:ext>
            </a:extLst>
          </p:cNvPr>
          <p:cNvSpPr txBox="1"/>
          <p:nvPr/>
        </p:nvSpPr>
        <p:spPr>
          <a:xfrm>
            <a:off x="1895783" y="5977415"/>
            <a:ext cx="569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1C602B0-30DD-A049-97EE-D894ABC87F8B}"/>
              </a:ext>
            </a:extLst>
          </p:cNvPr>
          <p:cNvSpPr txBox="1"/>
          <p:nvPr/>
        </p:nvSpPr>
        <p:spPr>
          <a:xfrm>
            <a:off x="3420329" y="597741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DB26D01-E567-204E-AEE3-9E8B20C30690}"/>
              </a:ext>
            </a:extLst>
          </p:cNvPr>
          <p:cNvGrpSpPr/>
          <p:nvPr/>
        </p:nvGrpSpPr>
        <p:grpSpPr>
          <a:xfrm>
            <a:off x="2412234" y="5990555"/>
            <a:ext cx="252000" cy="252000"/>
            <a:chOff x="3823852" y="1933251"/>
            <a:chExt cx="252000" cy="252000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AB028F3-26F0-CC4C-B443-C68DC30B11B0}"/>
                </a:ext>
              </a:extLst>
            </p:cNvPr>
            <p:cNvCxnSpPr>
              <a:cxnSpLocks/>
            </p:cNvCxnSpPr>
            <p:nvPr/>
          </p:nvCxnSpPr>
          <p:spPr>
            <a:xfrm>
              <a:off x="3823852" y="1933251"/>
              <a:ext cx="0" cy="25200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8DFB218-863E-2D45-9427-D2A946A0087D}"/>
                </a:ext>
              </a:extLst>
            </p:cNvPr>
            <p:cNvCxnSpPr>
              <a:cxnSpLocks/>
            </p:cNvCxnSpPr>
            <p:nvPr/>
          </p:nvCxnSpPr>
          <p:spPr>
            <a:xfrm>
              <a:off x="3823852" y="2059381"/>
              <a:ext cx="25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89A94BA1-98FB-EF45-9FA2-FAD9F7FDE3CA}"/>
              </a:ext>
            </a:extLst>
          </p:cNvPr>
          <p:cNvSpPr txBox="1"/>
          <p:nvPr/>
        </p:nvSpPr>
        <p:spPr>
          <a:xfrm>
            <a:off x="1894771" y="5755526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 5 times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DE8599D-5A46-DC49-921B-398763809E6C}"/>
              </a:ext>
            </a:extLst>
          </p:cNvPr>
          <p:cNvGrpSpPr/>
          <p:nvPr/>
        </p:nvGrpSpPr>
        <p:grpSpPr>
          <a:xfrm>
            <a:off x="1908993" y="6255985"/>
            <a:ext cx="3240000" cy="1092350"/>
            <a:chOff x="3240175" y="6502239"/>
            <a:chExt cx="3240000" cy="1092350"/>
          </a:xfrm>
        </p:grpSpPr>
        <p:pic>
          <p:nvPicPr>
            <p:cNvPr id="146" name="Picture 145" descr="A view of a large mountain in the background&#10;&#10;Description automatically generated">
              <a:extLst>
                <a:ext uri="{FF2B5EF4-FFF2-40B4-BE49-F238E27FC236}">
                  <a16:creationId xmlns:a16="http://schemas.microsoft.com/office/drawing/2014/main" id="{C685150F-B43F-8B4F-90F8-880246F77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0175" y="6502239"/>
              <a:ext cx="3240000" cy="108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481A407-7949-3649-AA55-FC9CFBABE45C}"/>
                </a:ext>
              </a:extLst>
            </p:cNvPr>
            <p:cNvCxnSpPr>
              <a:cxnSpLocks/>
            </p:cNvCxnSpPr>
            <p:nvPr/>
          </p:nvCxnSpPr>
          <p:spPr>
            <a:xfrm>
              <a:off x="3740278" y="6514589"/>
              <a:ext cx="0" cy="108000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21627EA-893D-884E-A2CE-6DC3B92B68BA}"/>
              </a:ext>
            </a:extLst>
          </p:cNvPr>
          <p:cNvGrpSpPr/>
          <p:nvPr/>
        </p:nvGrpSpPr>
        <p:grpSpPr>
          <a:xfrm>
            <a:off x="1908993" y="7427245"/>
            <a:ext cx="3240000" cy="1097750"/>
            <a:chOff x="3240175" y="7897777"/>
            <a:chExt cx="3240000" cy="1097750"/>
          </a:xfrm>
        </p:grpSpPr>
        <p:pic>
          <p:nvPicPr>
            <p:cNvPr id="144" name="Picture 143" descr="A person riding a wave on top of a body of water&#10;&#10;Description automatically generated">
              <a:extLst>
                <a:ext uri="{FF2B5EF4-FFF2-40B4-BE49-F238E27FC236}">
                  <a16:creationId xmlns:a16="http://schemas.microsoft.com/office/drawing/2014/main" id="{5F65461C-E22C-8E49-88C9-2DB9D5790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0175" y="7897777"/>
              <a:ext cx="3240000" cy="108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D06F43F-69A4-094A-8B2B-17BE4CD07E87}"/>
                </a:ext>
              </a:extLst>
            </p:cNvPr>
            <p:cNvCxnSpPr>
              <a:cxnSpLocks/>
            </p:cNvCxnSpPr>
            <p:nvPr/>
          </p:nvCxnSpPr>
          <p:spPr>
            <a:xfrm>
              <a:off x="3730230" y="7915527"/>
              <a:ext cx="0" cy="108000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0" name="Picture 139" descr="A person standing on a lush green hillside&#10;&#10;Description automatically generated">
            <a:extLst>
              <a:ext uri="{FF2B5EF4-FFF2-40B4-BE49-F238E27FC236}">
                <a16:creationId xmlns:a16="http://schemas.microsoft.com/office/drawing/2014/main" id="{51FD22C7-1D84-6249-A319-6F90E4422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0475" y="3029041"/>
            <a:ext cx="4325870" cy="108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3FC869-6F72-5C49-A492-C7AC4502132A}"/>
              </a:ext>
            </a:extLst>
          </p:cNvPr>
          <p:cNvGrpSpPr/>
          <p:nvPr/>
        </p:nvGrpSpPr>
        <p:grpSpPr>
          <a:xfrm>
            <a:off x="5231556" y="5755525"/>
            <a:ext cx="4403813" cy="2783961"/>
            <a:chOff x="5199657" y="5755525"/>
            <a:chExt cx="4403813" cy="27839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80E98D8-22D8-8C45-A7C5-D2D4D9624ADB}"/>
                </a:ext>
              </a:extLst>
            </p:cNvPr>
            <p:cNvGrpSpPr/>
            <p:nvPr/>
          </p:nvGrpSpPr>
          <p:grpSpPr>
            <a:xfrm>
              <a:off x="5277600" y="6259933"/>
              <a:ext cx="4325870" cy="1080467"/>
              <a:chOff x="5277600" y="6259933"/>
              <a:chExt cx="4325870" cy="1080467"/>
            </a:xfrm>
          </p:grpSpPr>
          <p:pic>
            <p:nvPicPr>
              <p:cNvPr id="76" name="Picture 75" descr="A snow covered mountain&#10;&#10;Description automatically generated">
                <a:extLst>
                  <a:ext uri="{FF2B5EF4-FFF2-40B4-BE49-F238E27FC236}">
                    <a16:creationId xmlns:a16="http://schemas.microsoft.com/office/drawing/2014/main" id="{4B96F6D4-B618-1841-8304-856779E6B1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77600" y="6260400"/>
                <a:ext cx="4325870" cy="108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02372F08-9F55-A04F-A5B9-F2C4FF170207}"/>
                  </a:ext>
                </a:extLst>
              </p:cNvPr>
              <p:cNvGrpSpPr/>
              <p:nvPr/>
            </p:nvGrpSpPr>
            <p:grpSpPr>
              <a:xfrm>
                <a:off x="6888630" y="6259933"/>
                <a:ext cx="1090946" cy="1080000"/>
                <a:chOff x="8433661" y="6506187"/>
                <a:chExt cx="1090946" cy="1080000"/>
              </a:xfrm>
            </p:grpSpPr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936A318A-4816-684A-98CD-C960027C2B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3661" y="6506187"/>
                  <a:ext cx="0" cy="108000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DE48FD83-C657-F34C-8E5A-1683128EA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24607" y="6506187"/>
                  <a:ext cx="0" cy="108000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48796B7-3416-E443-BECE-89DE73347203}"/>
                </a:ext>
              </a:extLst>
            </p:cNvPr>
            <p:cNvGrpSpPr/>
            <p:nvPr/>
          </p:nvGrpSpPr>
          <p:grpSpPr>
            <a:xfrm>
              <a:off x="5274611" y="7427245"/>
              <a:ext cx="4325870" cy="1080000"/>
              <a:chOff x="6819642" y="7902098"/>
              <a:chExt cx="4325870" cy="1080000"/>
            </a:xfrm>
          </p:grpSpPr>
          <p:pic>
            <p:nvPicPr>
              <p:cNvPr id="136" name="Picture 135" descr="A close up of a rock next to a body of water&#10;&#10;Description automatically generated">
                <a:extLst>
                  <a:ext uri="{FF2B5EF4-FFF2-40B4-BE49-F238E27FC236}">
                    <a16:creationId xmlns:a16="http://schemas.microsoft.com/office/drawing/2014/main" id="{93350E24-3684-6B4E-8669-481BFF341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9642" y="7902098"/>
                <a:ext cx="4325870" cy="108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2E651618-17E5-BB4E-8953-262E94F1A522}"/>
                  </a:ext>
                </a:extLst>
              </p:cNvPr>
              <p:cNvGrpSpPr/>
              <p:nvPr/>
            </p:nvGrpSpPr>
            <p:grpSpPr>
              <a:xfrm>
                <a:off x="8433661" y="7902098"/>
                <a:ext cx="1090946" cy="1080000"/>
                <a:chOff x="8433661" y="7902098"/>
                <a:chExt cx="1090946" cy="1080000"/>
              </a:xfrm>
            </p:grpSpPr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83993CF0-542D-5146-928F-AEC729B95B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3661" y="7902098"/>
                  <a:ext cx="0" cy="108000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ACB7F4BC-AC8B-7045-92A3-DF5DCD01A5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24607" y="7902098"/>
                  <a:ext cx="0" cy="108000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4C50FE9-6C18-B342-B8FE-926C6DBC03BB}"/>
                </a:ext>
              </a:extLst>
            </p:cNvPr>
            <p:cNvSpPr txBox="1"/>
            <p:nvPr/>
          </p:nvSpPr>
          <p:spPr>
            <a:xfrm>
              <a:off x="6404704" y="5755525"/>
              <a:ext cx="20753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Extend 3 times from both sides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F937999-1531-8B43-87EA-C61F9347AE44}"/>
                </a:ext>
              </a:extLst>
            </p:cNvPr>
            <p:cNvSpPr txBox="1"/>
            <p:nvPr/>
          </p:nvSpPr>
          <p:spPr>
            <a:xfrm>
              <a:off x="7185010" y="5977415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866F050-2943-7B4C-AB04-0E896A3138F9}"/>
                </a:ext>
              </a:extLst>
            </p:cNvPr>
            <p:cNvSpPr txBox="1"/>
            <p:nvPr/>
          </p:nvSpPr>
          <p:spPr>
            <a:xfrm>
              <a:off x="8523798" y="5977415"/>
              <a:ext cx="6126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3B9190A-C1E2-1F42-81A6-E44EB2D5ADEB}"/>
                </a:ext>
              </a:extLst>
            </p:cNvPr>
            <p:cNvSpPr txBox="1"/>
            <p:nvPr/>
          </p:nvSpPr>
          <p:spPr>
            <a:xfrm>
              <a:off x="5787683" y="5977415"/>
              <a:ext cx="6126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7727A135-34B8-6A41-A340-3DF71AC26311}"/>
                </a:ext>
              </a:extLst>
            </p:cNvPr>
            <p:cNvGrpSpPr/>
            <p:nvPr/>
          </p:nvGrpSpPr>
          <p:grpSpPr>
            <a:xfrm>
              <a:off x="7976891" y="5990555"/>
              <a:ext cx="252000" cy="252000"/>
              <a:chOff x="3823852" y="1933251"/>
              <a:chExt cx="252000" cy="252000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3CA5B6C-52F7-6D4B-AA92-454320B95A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3852" y="1933251"/>
                <a:ext cx="0" cy="252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B6B1CA67-214E-3142-9F73-A820A261A3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3852" y="2059381"/>
                <a:ext cx="252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A098BC9-B6C8-964E-B660-83AEC890140C}"/>
                </a:ext>
              </a:extLst>
            </p:cNvPr>
            <p:cNvGrpSpPr/>
            <p:nvPr/>
          </p:nvGrpSpPr>
          <p:grpSpPr>
            <a:xfrm flipH="1">
              <a:off x="6642239" y="5990555"/>
              <a:ext cx="252000" cy="252000"/>
              <a:chOff x="3823852" y="1933251"/>
              <a:chExt cx="252000" cy="252000"/>
            </a:xfrm>
          </p:grpSpPr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5B7BEB3-FB54-F843-8123-1DFD74398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3852" y="1933251"/>
                <a:ext cx="0" cy="252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6AF6A59A-8E10-5B41-9256-1D9E12C0A1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3852" y="2059381"/>
                <a:ext cx="252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06E6159-4EF9-934C-96FC-E67892304A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9657" y="6235486"/>
              <a:ext cx="3023" cy="2304000"/>
            </a:xfrm>
            <a:prstGeom prst="line">
              <a:avLst/>
            </a:prstGeom>
            <a:ln w="12700"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2515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A17590F9-1006-1244-8592-FA32D21962B7}"/>
              </a:ext>
            </a:extLst>
          </p:cNvPr>
          <p:cNvSpPr txBox="1"/>
          <p:nvPr/>
        </p:nvSpPr>
        <p:spPr>
          <a:xfrm>
            <a:off x="524183" y="360386"/>
            <a:ext cx="569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1C602B0-30DD-A049-97EE-D894ABC87F8B}"/>
              </a:ext>
            </a:extLst>
          </p:cNvPr>
          <p:cNvSpPr txBox="1"/>
          <p:nvPr/>
        </p:nvSpPr>
        <p:spPr>
          <a:xfrm>
            <a:off x="2048729" y="360386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AB028F3-26F0-CC4C-B443-C68DC30B11B0}"/>
              </a:ext>
            </a:extLst>
          </p:cNvPr>
          <p:cNvCxnSpPr>
            <a:cxnSpLocks/>
          </p:cNvCxnSpPr>
          <p:nvPr/>
        </p:nvCxnSpPr>
        <p:spPr>
          <a:xfrm>
            <a:off x="1040634" y="373526"/>
            <a:ext cx="0" cy="2520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8DFB218-863E-2D45-9427-D2A946A0087D}"/>
              </a:ext>
            </a:extLst>
          </p:cNvPr>
          <p:cNvCxnSpPr>
            <a:cxnSpLocks/>
          </p:cNvCxnSpPr>
          <p:nvPr/>
        </p:nvCxnSpPr>
        <p:spPr>
          <a:xfrm>
            <a:off x="1040634" y="499656"/>
            <a:ext cx="25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89A94BA1-98FB-EF45-9FA2-FAD9F7FDE3CA}"/>
              </a:ext>
            </a:extLst>
          </p:cNvPr>
          <p:cNvSpPr txBox="1"/>
          <p:nvPr/>
        </p:nvSpPr>
        <p:spPr>
          <a:xfrm>
            <a:off x="523171" y="138497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 5 times</a:t>
            </a:r>
          </a:p>
        </p:txBody>
      </p:sp>
      <p:pic>
        <p:nvPicPr>
          <p:cNvPr id="146" name="Picture 145" descr="A view of a large mountain in the background&#10;&#10;Description automatically generated">
            <a:extLst>
              <a:ext uri="{FF2B5EF4-FFF2-40B4-BE49-F238E27FC236}">
                <a16:creationId xmlns:a16="http://schemas.microsoft.com/office/drawing/2014/main" id="{C685150F-B43F-8B4F-90F8-880246F77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93" y="638956"/>
            <a:ext cx="3240000" cy="108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481A407-7949-3649-AA55-FC9CFBABE45C}"/>
              </a:ext>
            </a:extLst>
          </p:cNvPr>
          <p:cNvCxnSpPr>
            <a:cxnSpLocks/>
          </p:cNvCxnSpPr>
          <p:nvPr/>
        </p:nvCxnSpPr>
        <p:spPr>
          <a:xfrm>
            <a:off x="1037496" y="651306"/>
            <a:ext cx="0" cy="108000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143" descr="A person riding a wave on top of a body of water&#10;&#10;Description automatically generated">
            <a:extLst>
              <a:ext uri="{FF2B5EF4-FFF2-40B4-BE49-F238E27FC236}">
                <a16:creationId xmlns:a16="http://schemas.microsoft.com/office/drawing/2014/main" id="{5F65461C-E22C-8E49-88C9-2DB9D5790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93" y="1810216"/>
            <a:ext cx="3240000" cy="108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DD06F43F-69A4-094A-8B2B-17BE4CD07E87}"/>
              </a:ext>
            </a:extLst>
          </p:cNvPr>
          <p:cNvCxnSpPr>
            <a:cxnSpLocks/>
          </p:cNvCxnSpPr>
          <p:nvPr/>
        </p:nvCxnSpPr>
        <p:spPr>
          <a:xfrm>
            <a:off x="1027448" y="1827966"/>
            <a:ext cx="0" cy="108000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 descr="A snow covered mountain&#10;&#10;Description automatically generated">
            <a:extLst>
              <a:ext uri="{FF2B5EF4-FFF2-40B4-BE49-F238E27FC236}">
                <a16:creationId xmlns:a16="http://schemas.microsoft.com/office/drawing/2014/main" id="{4B96F6D4-B618-1841-8304-856779E6B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910" y="643371"/>
            <a:ext cx="4325870" cy="108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2372F08-9F55-A04F-A5B9-F2C4FF170207}"/>
              </a:ext>
            </a:extLst>
          </p:cNvPr>
          <p:cNvGrpSpPr/>
          <p:nvPr/>
        </p:nvGrpSpPr>
        <p:grpSpPr>
          <a:xfrm>
            <a:off x="5548929" y="642904"/>
            <a:ext cx="1090946" cy="1080000"/>
            <a:chOff x="8433661" y="6506187"/>
            <a:chExt cx="1090946" cy="1080000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6A318A-4816-684A-98CD-C960027C2B00}"/>
                </a:ext>
              </a:extLst>
            </p:cNvPr>
            <p:cNvCxnSpPr>
              <a:cxnSpLocks/>
            </p:cNvCxnSpPr>
            <p:nvPr/>
          </p:nvCxnSpPr>
          <p:spPr>
            <a:xfrm>
              <a:off x="8433661" y="6506187"/>
              <a:ext cx="0" cy="108000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E48FD83-C657-F34C-8E5A-1683128EAD3E}"/>
                </a:ext>
              </a:extLst>
            </p:cNvPr>
            <p:cNvCxnSpPr>
              <a:cxnSpLocks/>
            </p:cNvCxnSpPr>
            <p:nvPr/>
          </p:nvCxnSpPr>
          <p:spPr>
            <a:xfrm>
              <a:off x="9524607" y="6506187"/>
              <a:ext cx="0" cy="108000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6" name="Picture 135" descr="A close up of a rock next to a body of water&#10;&#10;Description automatically generated">
            <a:extLst>
              <a:ext uri="{FF2B5EF4-FFF2-40B4-BE49-F238E27FC236}">
                <a16:creationId xmlns:a16="http://schemas.microsoft.com/office/drawing/2014/main" id="{93350E24-3684-6B4E-8669-481BFF341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4910" y="1810216"/>
            <a:ext cx="4325870" cy="108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E651618-17E5-BB4E-8953-262E94F1A522}"/>
              </a:ext>
            </a:extLst>
          </p:cNvPr>
          <p:cNvGrpSpPr/>
          <p:nvPr/>
        </p:nvGrpSpPr>
        <p:grpSpPr>
          <a:xfrm>
            <a:off x="5548929" y="1810216"/>
            <a:ext cx="1090946" cy="1080000"/>
            <a:chOff x="8433661" y="7902098"/>
            <a:chExt cx="1090946" cy="1080000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3993CF0-542D-5146-928F-AEC729B95B69}"/>
                </a:ext>
              </a:extLst>
            </p:cNvPr>
            <p:cNvCxnSpPr>
              <a:cxnSpLocks/>
            </p:cNvCxnSpPr>
            <p:nvPr/>
          </p:nvCxnSpPr>
          <p:spPr>
            <a:xfrm>
              <a:off x="8433661" y="7902098"/>
              <a:ext cx="0" cy="108000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CB7F4BC-AC8B-7045-92A3-DF5DCD01A5FE}"/>
                </a:ext>
              </a:extLst>
            </p:cNvPr>
            <p:cNvCxnSpPr>
              <a:cxnSpLocks/>
            </p:cNvCxnSpPr>
            <p:nvPr/>
          </p:nvCxnSpPr>
          <p:spPr>
            <a:xfrm>
              <a:off x="9524607" y="7902098"/>
              <a:ext cx="0" cy="108000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64C50FE9-6C18-B342-B8FE-926C6DBC03BB}"/>
              </a:ext>
            </a:extLst>
          </p:cNvPr>
          <p:cNvSpPr txBox="1"/>
          <p:nvPr/>
        </p:nvSpPr>
        <p:spPr>
          <a:xfrm>
            <a:off x="5065003" y="138496"/>
            <a:ext cx="2075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 3 times from both sides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F937999-1531-8B43-87EA-C61F9347AE44}"/>
              </a:ext>
            </a:extLst>
          </p:cNvPr>
          <p:cNvSpPr txBox="1"/>
          <p:nvPr/>
        </p:nvSpPr>
        <p:spPr>
          <a:xfrm>
            <a:off x="5845309" y="360386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866F050-2943-7B4C-AB04-0E896A3138F9}"/>
              </a:ext>
            </a:extLst>
          </p:cNvPr>
          <p:cNvSpPr txBox="1"/>
          <p:nvPr/>
        </p:nvSpPr>
        <p:spPr>
          <a:xfrm>
            <a:off x="7184097" y="360386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3B9190A-C1E2-1F42-81A6-E44EB2D5ADEB}"/>
              </a:ext>
            </a:extLst>
          </p:cNvPr>
          <p:cNvSpPr txBox="1"/>
          <p:nvPr/>
        </p:nvSpPr>
        <p:spPr>
          <a:xfrm>
            <a:off x="4447982" y="360386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727A135-34B8-6A41-A340-3DF71AC26311}"/>
              </a:ext>
            </a:extLst>
          </p:cNvPr>
          <p:cNvGrpSpPr/>
          <p:nvPr/>
        </p:nvGrpSpPr>
        <p:grpSpPr>
          <a:xfrm>
            <a:off x="6637190" y="373526"/>
            <a:ext cx="252000" cy="252000"/>
            <a:chOff x="3823852" y="1933251"/>
            <a:chExt cx="252000" cy="252000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3CA5B6C-52F7-6D4B-AA92-454320B95A46}"/>
                </a:ext>
              </a:extLst>
            </p:cNvPr>
            <p:cNvCxnSpPr>
              <a:cxnSpLocks/>
            </p:cNvCxnSpPr>
            <p:nvPr/>
          </p:nvCxnSpPr>
          <p:spPr>
            <a:xfrm>
              <a:off x="3823852" y="1933251"/>
              <a:ext cx="0" cy="25200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B6B1CA67-214E-3142-9F73-A820A261A39C}"/>
                </a:ext>
              </a:extLst>
            </p:cNvPr>
            <p:cNvCxnSpPr>
              <a:cxnSpLocks/>
            </p:cNvCxnSpPr>
            <p:nvPr/>
          </p:nvCxnSpPr>
          <p:spPr>
            <a:xfrm>
              <a:off x="3823852" y="2059381"/>
              <a:ext cx="25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A098BC9-B6C8-964E-B660-83AEC890140C}"/>
              </a:ext>
            </a:extLst>
          </p:cNvPr>
          <p:cNvGrpSpPr/>
          <p:nvPr/>
        </p:nvGrpSpPr>
        <p:grpSpPr>
          <a:xfrm flipH="1">
            <a:off x="5302538" y="373526"/>
            <a:ext cx="252000" cy="252000"/>
            <a:chOff x="3823852" y="1933251"/>
            <a:chExt cx="252000" cy="252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5B7BEB3-FB54-F843-8123-1DFD74398C10}"/>
                </a:ext>
              </a:extLst>
            </p:cNvPr>
            <p:cNvCxnSpPr>
              <a:cxnSpLocks/>
            </p:cNvCxnSpPr>
            <p:nvPr/>
          </p:nvCxnSpPr>
          <p:spPr>
            <a:xfrm>
              <a:off x="3823852" y="1933251"/>
              <a:ext cx="0" cy="25200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6AF6A59A-8E10-5B41-9256-1D9E12C0A172}"/>
                </a:ext>
              </a:extLst>
            </p:cNvPr>
            <p:cNvCxnSpPr>
              <a:cxnSpLocks/>
            </p:cNvCxnSpPr>
            <p:nvPr/>
          </p:nvCxnSpPr>
          <p:spPr>
            <a:xfrm>
              <a:off x="3823852" y="2059381"/>
              <a:ext cx="25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6E6159-4EF9-934C-96FC-E67892304AD2}"/>
              </a:ext>
            </a:extLst>
          </p:cNvPr>
          <p:cNvCxnSpPr>
            <a:cxnSpLocks/>
          </p:cNvCxnSpPr>
          <p:nvPr/>
        </p:nvCxnSpPr>
        <p:spPr>
          <a:xfrm flipH="1">
            <a:off x="3859956" y="618457"/>
            <a:ext cx="3023" cy="2304000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ED9358CF-7B64-0949-BF0B-BABB61414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6084" y="2807280"/>
            <a:ext cx="4325870" cy="1080000"/>
          </a:xfrm>
          <a:prstGeom prst="rect">
            <a:avLst/>
          </a:prstGeom>
        </p:spPr>
      </p:pic>
      <p:pic>
        <p:nvPicPr>
          <p:cNvPr id="78" name="Picture 77" descr="A person standing on a lush green hillside&#10;&#10;Description automatically generated">
            <a:extLst>
              <a:ext uri="{FF2B5EF4-FFF2-40B4-BE49-F238E27FC236}">
                <a16:creationId xmlns:a16="http://schemas.microsoft.com/office/drawing/2014/main" id="{028ADAF3-9B77-7C49-AF43-1AAA64A841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6314" y="1283017"/>
            <a:ext cx="4325870" cy="1080000"/>
          </a:xfrm>
          <a:prstGeom prst="rect">
            <a:avLst/>
          </a:prstGeom>
        </p:spPr>
      </p:pic>
      <p:pic>
        <p:nvPicPr>
          <p:cNvPr id="82" name="Picture 81" descr="A close up of a rock next to a body of water&#10;&#10;Description automatically generated">
            <a:extLst>
              <a:ext uri="{FF2B5EF4-FFF2-40B4-BE49-F238E27FC236}">
                <a16:creationId xmlns:a16="http://schemas.microsoft.com/office/drawing/2014/main" id="{A13407A0-1696-D14B-9F50-A3E91716B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830" y="8501767"/>
            <a:ext cx="4325870" cy="108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7DA2FFC9-F3A4-3145-979D-50156AD22734}"/>
              </a:ext>
            </a:extLst>
          </p:cNvPr>
          <p:cNvGrpSpPr/>
          <p:nvPr/>
        </p:nvGrpSpPr>
        <p:grpSpPr>
          <a:xfrm>
            <a:off x="7247849" y="8501767"/>
            <a:ext cx="1090946" cy="1080000"/>
            <a:chOff x="8433661" y="7902098"/>
            <a:chExt cx="1090946" cy="10800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159FCCC-7B3D-BD4D-8C45-75D4118D998A}"/>
                </a:ext>
              </a:extLst>
            </p:cNvPr>
            <p:cNvCxnSpPr>
              <a:cxnSpLocks/>
            </p:cNvCxnSpPr>
            <p:nvPr/>
          </p:nvCxnSpPr>
          <p:spPr>
            <a:xfrm>
              <a:off x="8433661" y="7902098"/>
              <a:ext cx="0" cy="108000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CE28972-59C5-654C-9F3A-25759E71B15F}"/>
                </a:ext>
              </a:extLst>
            </p:cNvPr>
            <p:cNvCxnSpPr>
              <a:cxnSpLocks/>
            </p:cNvCxnSpPr>
            <p:nvPr/>
          </p:nvCxnSpPr>
          <p:spPr>
            <a:xfrm>
              <a:off x="9524607" y="7902098"/>
              <a:ext cx="0" cy="108000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7" name="Picture 96" descr="A view of a large mountain in the background&#10;&#10;Description automatically generated">
            <a:extLst>
              <a:ext uri="{FF2B5EF4-FFF2-40B4-BE49-F238E27FC236}">
                <a16:creationId xmlns:a16="http://schemas.microsoft.com/office/drawing/2014/main" id="{D0555FCB-CC0F-CC4B-860A-07D587A76F58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83333"/>
          <a:stretch/>
        </p:blipFill>
        <p:spPr>
          <a:xfrm>
            <a:off x="9247726" y="-283255"/>
            <a:ext cx="540000" cy="1080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5E67633-21B5-8745-B43E-B8CCDC857EE4}"/>
              </a:ext>
            </a:extLst>
          </p:cNvPr>
          <p:cNvGrpSpPr/>
          <p:nvPr/>
        </p:nvGrpSpPr>
        <p:grpSpPr>
          <a:xfrm>
            <a:off x="3934910" y="3040247"/>
            <a:ext cx="4325870" cy="1080000"/>
            <a:chOff x="3934910" y="3040247"/>
            <a:chExt cx="4325870" cy="1080000"/>
          </a:xfrm>
        </p:grpSpPr>
        <p:pic>
          <p:nvPicPr>
            <p:cNvPr id="101" name="Picture 100" descr="A person standing on a lush green hillside&#10;&#10;Description automatically generated">
              <a:extLst>
                <a:ext uri="{FF2B5EF4-FFF2-40B4-BE49-F238E27FC236}">
                  <a16:creationId xmlns:a16="http://schemas.microsoft.com/office/drawing/2014/main" id="{2C07C230-EA1C-C54B-BAD9-C62BEFDBC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34910" y="3040247"/>
              <a:ext cx="4325870" cy="108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71670E9-B741-8D4C-B943-68941326B6E0}"/>
                </a:ext>
              </a:extLst>
            </p:cNvPr>
            <p:cNvGrpSpPr/>
            <p:nvPr/>
          </p:nvGrpSpPr>
          <p:grpSpPr>
            <a:xfrm>
              <a:off x="5548929" y="3040247"/>
              <a:ext cx="1090946" cy="1080000"/>
              <a:chOff x="8433661" y="7902098"/>
              <a:chExt cx="1090946" cy="108000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60CA3E7-9E5B-054D-A270-29372D19B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33661" y="7902098"/>
                <a:ext cx="0" cy="1080000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7F58ED1-AE4B-4446-8132-487F535845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4607" y="7902098"/>
                <a:ext cx="0" cy="1080000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7512150-1FE0-5A4A-BB34-3B6189FF269B}"/>
              </a:ext>
            </a:extLst>
          </p:cNvPr>
          <p:cNvGrpSpPr/>
          <p:nvPr/>
        </p:nvGrpSpPr>
        <p:grpSpPr>
          <a:xfrm>
            <a:off x="3934910" y="4205626"/>
            <a:ext cx="4325870" cy="1080000"/>
            <a:chOff x="3934910" y="4781117"/>
            <a:chExt cx="4325870" cy="1080000"/>
          </a:xfrm>
        </p:grpSpPr>
        <p:pic>
          <p:nvPicPr>
            <p:cNvPr id="110" name="Picture 109" descr="A body of water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CE6A6AE0-FF38-4A49-A0D4-4D5B7AC21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4910" y="4781117"/>
              <a:ext cx="4325870" cy="108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B6B8518E-1C88-B54A-8482-AE19D577A1BE}"/>
                </a:ext>
              </a:extLst>
            </p:cNvPr>
            <p:cNvGrpSpPr/>
            <p:nvPr/>
          </p:nvGrpSpPr>
          <p:grpSpPr>
            <a:xfrm>
              <a:off x="5548929" y="4781117"/>
              <a:ext cx="1090946" cy="1080000"/>
              <a:chOff x="8433661" y="7902098"/>
              <a:chExt cx="1090946" cy="1080000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E9C52D13-D38D-7D4A-97B3-3D865E3B88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33661" y="7902098"/>
                <a:ext cx="0" cy="1080000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06355C0-A5B8-064E-8070-F307BEB95A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4607" y="7902098"/>
                <a:ext cx="0" cy="1080000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526B38-6932-3D46-97B4-23DE4EE7B5EB}"/>
              </a:ext>
            </a:extLst>
          </p:cNvPr>
          <p:cNvGrpSpPr/>
          <p:nvPr/>
        </p:nvGrpSpPr>
        <p:grpSpPr>
          <a:xfrm>
            <a:off x="3934910" y="5371005"/>
            <a:ext cx="4325870" cy="1080000"/>
            <a:chOff x="3934910" y="6014130"/>
            <a:chExt cx="4325870" cy="1080000"/>
          </a:xfrm>
        </p:grpSpPr>
        <p:pic>
          <p:nvPicPr>
            <p:cNvPr id="79" name="Picture 78" descr="A tree in a forest&#10;&#10;Description automatically generated">
              <a:extLst>
                <a:ext uri="{FF2B5EF4-FFF2-40B4-BE49-F238E27FC236}">
                  <a16:creationId xmlns:a16="http://schemas.microsoft.com/office/drawing/2014/main" id="{F17F931F-7048-F64E-AAA1-E253E54B3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4910" y="6014130"/>
              <a:ext cx="4325870" cy="108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75BFFE64-B70C-6340-ADAC-25A6CCDA56BB}"/>
                </a:ext>
              </a:extLst>
            </p:cNvPr>
            <p:cNvGrpSpPr/>
            <p:nvPr/>
          </p:nvGrpSpPr>
          <p:grpSpPr>
            <a:xfrm>
              <a:off x="5548929" y="6014130"/>
              <a:ext cx="1090946" cy="1080000"/>
              <a:chOff x="8433661" y="7902098"/>
              <a:chExt cx="1090946" cy="108000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A6B0E13-0717-AB47-9F6A-15C621051F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33661" y="7902098"/>
                <a:ext cx="0" cy="1080000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EAA04D5E-415E-BA4D-A080-95D7EE3D77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4607" y="7902098"/>
                <a:ext cx="0" cy="1080000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5637AE-FD07-7E4D-80B0-4FF6D7A12923}"/>
              </a:ext>
            </a:extLst>
          </p:cNvPr>
          <p:cNvGrpSpPr/>
          <p:nvPr/>
        </p:nvGrpSpPr>
        <p:grpSpPr>
          <a:xfrm>
            <a:off x="3934910" y="6536384"/>
            <a:ext cx="4325870" cy="1080000"/>
            <a:chOff x="3934910" y="6536384"/>
            <a:chExt cx="4325870" cy="1080000"/>
          </a:xfrm>
        </p:grpSpPr>
        <p:pic>
          <p:nvPicPr>
            <p:cNvPr id="80" name="Picture 79" descr="A close up of a desert area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21080892-B2B9-6448-8CB2-9CAEDA814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34910" y="6536384"/>
              <a:ext cx="4325870" cy="108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634C2AC-A4C9-0D45-AE65-B701DD112B4E}"/>
                </a:ext>
              </a:extLst>
            </p:cNvPr>
            <p:cNvGrpSpPr/>
            <p:nvPr/>
          </p:nvGrpSpPr>
          <p:grpSpPr>
            <a:xfrm>
              <a:off x="5548929" y="6536384"/>
              <a:ext cx="1090946" cy="1080000"/>
              <a:chOff x="8433661" y="7902098"/>
              <a:chExt cx="1090946" cy="1080000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7F78513-6686-BD4E-AE52-77223AC37D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33661" y="7902098"/>
                <a:ext cx="0" cy="1080000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D8A9D49-FFC4-7B48-9B5D-66C3C4D5F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4607" y="7902098"/>
                <a:ext cx="0" cy="1080000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384B00-850E-7B4B-9367-3B31783A1D05}"/>
              </a:ext>
            </a:extLst>
          </p:cNvPr>
          <p:cNvGrpSpPr/>
          <p:nvPr/>
        </p:nvGrpSpPr>
        <p:grpSpPr>
          <a:xfrm>
            <a:off x="537393" y="3040247"/>
            <a:ext cx="3240000" cy="1080000"/>
            <a:chOff x="537393" y="3040247"/>
            <a:chExt cx="3240000" cy="1080000"/>
          </a:xfrm>
        </p:grpSpPr>
        <p:pic>
          <p:nvPicPr>
            <p:cNvPr id="153" name="Picture 152" descr="A large mountain in the background&#10;&#10;Description automatically generated">
              <a:extLst>
                <a:ext uri="{FF2B5EF4-FFF2-40B4-BE49-F238E27FC236}">
                  <a16:creationId xmlns:a16="http://schemas.microsoft.com/office/drawing/2014/main" id="{88FF9D2D-AB3D-244B-99AB-3A8B793E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7393" y="3040247"/>
              <a:ext cx="3240000" cy="108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FF06B16-A2AE-E34C-AFC0-39F529FADE31}"/>
                </a:ext>
              </a:extLst>
            </p:cNvPr>
            <p:cNvCxnSpPr>
              <a:cxnSpLocks/>
            </p:cNvCxnSpPr>
            <p:nvPr/>
          </p:nvCxnSpPr>
          <p:spPr>
            <a:xfrm>
              <a:off x="1027448" y="3040247"/>
              <a:ext cx="0" cy="108000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52EDF7-721E-204B-9044-18B69AB22FDC}"/>
              </a:ext>
            </a:extLst>
          </p:cNvPr>
          <p:cNvGrpSpPr/>
          <p:nvPr/>
        </p:nvGrpSpPr>
        <p:grpSpPr>
          <a:xfrm>
            <a:off x="537393" y="4205626"/>
            <a:ext cx="3240000" cy="1080000"/>
            <a:chOff x="537393" y="4205626"/>
            <a:chExt cx="3240000" cy="1080000"/>
          </a:xfrm>
        </p:grpSpPr>
        <p:pic>
          <p:nvPicPr>
            <p:cNvPr id="155" name="Picture 154" descr="A tree in a forest&#10;&#10;Description automatically generated">
              <a:extLst>
                <a:ext uri="{FF2B5EF4-FFF2-40B4-BE49-F238E27FC236}">
                  <a16:creationId xmlns:a16="http://schemas.microsoft.com/office/drawing/2014/main" id="{261605FE-A5C8-F146-92DB-6288335CA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7393" y="4205626"/>
              <a:ext cx="3240000" cy="108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6BD76B7-110B-CD40-AC7E-ECAF3741455D}"/>
                </a:ext>
              </a:extLst>
            </p:cNvPr>
            <p:cNvCxnSpPr>
              <a:cxnSpLocks/>
            </p:cNvCxnSpPr>
            <p:nvPr/>
          </p:nvCxnSpPr>
          <p:spPr>
            <a:xfrm>
              <a:off x="1027448" y="4205626"/>
              <a:ext cx="0" cy="108000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D7AD90-2E29-6E4D-9907-4315CBAD9AE7}"/>
              </a:ext>
            </a:extLst>
          </p:cNvPr>
          <p:cNvGrpSpPr/>
          <p:nvPr/>
        </p:nvGrpSpPr>
        <p:grpSpPr>
          <a:xfrm>
            <a:off x="537393" y="5371005"/>
            <a:ext cx="3240000" cy="1080000"/>
            <a:chOff x="537393" y="5371005"/>
            <a:chExt cx="3240000" cy="1080000"/>
          </a:xfrm>
        </p:grpSpPr>
        <p:pic>
          <p:nvPicPr>
            <p:cNvPr id="152" name="Picture 151" descr="A field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5DB3E9E1-D906-BE4C-BD8C-AAF4FB3D8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7393" y="5371005"/>
              <a:ext cx="3240000" cy="108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75A91EF-C4EE-FB4F-BCC0-F37D4BADAB81}"/>
                </a:ext>
              </a:extLst>
            </p:cNvPr>
            <p:cNvCxnSpPr>
              <a:cxnSpLocks/>
            </p:cNvCxnSpPr>
            <p:nvPr/>
          </p:nvCxnSpPr>
          <p:spPr>
            <a:xfrm>
              <a:off x="1027448" y="5371005"/>
              <a:ext cx="0" cy="108000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1D6CE9-936A-FE40-875A-0FB1F2F0032D}"/>
              </a:ext>
            </a:extLst>
          </p:cNvPr>
          <p:cNvGrpSpPr/>
          <p:nvPr/>
        </p:nvGrpSpPr>
        <p:grpSpPr>
          <a:xfrm>
            <a:off x="537393" y="6536384"/>
            <a:ext cx="3240000" cy="1080000"/>
            <a:chOff x="537393" y="6536384"/>
            <a:chExt cx="3240000" cy="1080000"/>
          </a:xfrm>
        </p:grpSpPr>
        <p:pic>
          <p:nvPicPr>
            <p:cNvPr id="154" name="Picture 153" descr="A view of a mountain&#10;&#10;Description automatically generated">
              <a:extLst>
                <a:ext uri="{FF2B5EF4-FFF2-40B4-BE49-F238E27FC236}">
                  <a16:creationId xmlns:a16="http://schemas.microsoft.com/office/drawing/2014/main" id="{A6901033-BC94-8B43-9885-CE198569C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7393" y="6536384"/>
              <a:ext cx="3240000" cy="108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8EFF99D-9B2A-9340-8DA4-0003E8A91F70}"/>
                </a:ext>
              </a:extLst>
            </p:cNvPr>
            <p:cNvCxnSpPr>
              <a:cxnSpLocks/>
            </p:cNvCxnSpPr>
            <p:nvPr/>
          </p:nvCxnSpPr>
          <p:spPr>
            <a:xfrm>
              <a:off x="1027448" y="6536384"/>
              <a:ext cx="0" cy="1080000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8F0E7EA-ACFF-DF4B-9B15-24E6D1F635E7}"/>
              </a:ext>
            </a:extLst>
          </p:cNvPr>
          <p:cNvCxnSpPr>
            <a:cxnSpLocks/>
          </p:cNvCxnSpPr>
          <p:nvPr/>
        </p:nvCxnSpPr>
        <p:spPr>
          <a:xfrm flipH="1">
            <a:off x="3851617" y="3020968"/>
            <a:ext cx="3023" cy="4608000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2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1E24BC-571B-6246-92DF-B7AA64406A85}"/>
              </a:ext>
            </a:extLst>
          </p:cNvPr>
          <p:cNvGrpSpPr/>
          <p:nvPr/>
        </p:nvGrpSpPr>
        <p:grpSpPr>
          <a:xfrm>
            <a:off x="2896257" y="2043499"/>
            <a:ext cx="7737609" cy="5084726"/>
            <a:chOff x="523171" y="2544242"/>
            <a:chExt cx="7737609" cy="508472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1BED3D3-0484-EF4B-BDA6-4949356A2A78}"/>
                </a:ext>
              </a:extLst>
            </p:cNvPr>
            <p:cNvGrpSpPr/>
            <p:nvPr/>
          </p:nvGrpSpPr>
          <p:grpSpPr>
            <a:xfrm>
              <a:off x="523171" y="2544242"/>
              <a:ext cx="7273594" cy="498889"/>
              <a:chOff x="523171" y="138496"/>
              <a:chExt cx="7273594" cy="498889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17590F9-1006-1244-8592-FA32D21962B7}"/>
                  </a:ext>
                </a:extLst>
              </p:cNvPr>
              <p:cNvSpPr txBox="1"/>
              <p:nvPr/>
            </p:nvSpPr>
            <p:spPr>
              <a:xfrm>
                <a:off x="524183" y="360386"/>
                <a:ext cx="5699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1C602B0-30DD-A049-97EE-D894ABC87F8B}"/>
                  </a:ext>
                </a:extLst>
              </p:cNvPr>
              <p:cNvSpPr txBox="1"/>
              <p:nvPr/>
            </p:nvSpPr>
            <p:spPr>
              <a:xfrm>
                <a:off x="2048729" y="360386"/>
                <a:ext cx="612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</a:p>
            </p:txBody>
          </p: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5AB028F3-26F0-CC4C-B443-C68DC30B11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634" y="373526"/>
                <a:ext cx="0" cy="252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B8DFB218-863E-2D45-9427-D2A946A008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0634" y="499656"/>
                <a:ext cx="252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9A94BA1-98FB-EF45-9FA2-FAD9F7FDE3CA}"/>
                  </a:ext>
                </a:extLst>
              </p:cNvPr>
              <p:cNvSpPr txBox="1"/>
              <p:nvPr/>
            </p:nvSpPr>
            <p:spPr>
              <a:xfrm>
                <a:off x="523171" y="138497"/>
                <a:ext cx="109356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TW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Extend 5 times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4C50FE9-6C18-B342-B8FE-926C6DBC03BB}"/>
                  </a:ext>
                </a:extLst>
              </p:cNvPr>
              <p:cNvSpPr txBox="1"/>
              <p:nvPr/>
            </p:nvSpPr>
            <p:spPr>
              <a:xfrm>
                <a:off x="5065003" y="138496"/>
                <a:ext cx="20753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TW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Extend 3 times from both sides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F937999-1531-8B43-87EA-C61F9347AE44}"/>
                  </a:ext>
                </a:extLst>
              </p:cNvPr>
              <p:cNvSpPr txBox="1"/>
              <p:nvPr/>
            </p:nvSpPr>
            <p:spPr>
              <a:xfrm>
                <a:off x="5845309" y="360386"/>
                <a:ext cx="5100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866F050-2943-7B4C-AB04-0E896A3138F9}"/>
                  </a:ext>
                </a:extLst>
              </p:cNvPr>
              <p:cNvSpPr txBox="1"/>
              <p:nvPr/>
            </p:nvSpPr>
            <p:spPr>
              <a:xfrm>
                <a:off x="7184097" y="360386"/>
                <a:ext cx="612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3B9190A-C1E2-1F42-81A6-E44EB2D5ADEB}"/>
                  </a:ext>
                </a:extLst>
              </p:cNvPr>
              <p:cNvSpPr txBox="1"/>
              <p:nvPr/>
            </p:nvSpPr>
            <p:spPr>
              <a:xfrm>
                <a:off x="4447982" y="360386"/>
                <a:ext cx="612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7727A135-34B8-6A41-A340-3DF71AC26311}"/>
                  </a:ext>
                </a:extLst>
              </p:cNvPr>
              <p:cNvGrpSpPr/>
              <p:nvPr/>
            </p:nvGrpSpPr>
            <p:grpSpPr>
              <a:xfrm>
                <a:off x="6637190" y="373526"/>
                <a:ext cx="252000" cy="252000"/>
                <a:chOff x="3823852" y="1933251"/>
                <a:chExt cx="252000" cy="252000"/>
              </a:xfrm>
            </p:grpSpPr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D3CA5B6C-52F7-6D4B-AA92-454320B95A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3852" y="1933251"/>
                  <a:ext cx="0" cy="25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B6B1CA67-214E-3142-9F73-A820A261A3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3852" y="2059381"/>
                  <a:ext cx="2520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EA098BC9-B6C8-964E-B660-83AEC890140C}"/>
                  </a:ext>
                </a:extLst>
              </p:cNvPr>
              <p:cNvGrpSpPr/>
              <p:nvPr/>
            </p:nvGrpSpPr>
            <p:grpSpPr>
              <a:xfrm flipH="1">
                <a:off x="5302538" y="373526"/>
                <a:ext cx="252000" cy="252000"/>
                <a:chOff x="3823852" y="1933251"/>
                <a:chExt cx="252000" cy="252000"/>
              </a:xfrm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B5B7BEB3-FB54-F843-8123-1DFD74398C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3852" y="1933251"/>
                  <a:ext cx="0" cy="25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6AF6A59A-8E10-5B41-9256-1D9E12C0A1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23852" y="2059381"/>
                  <a:ext cx="2520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5E67633-21B5-8745-B43E-B8CCDC857EE4}"/>
                </a:ext>
              </a:extLst>
            </p:cNvPr>
            <p:cNvGrpSpPr/>
            <p:nvPr/>
          </p:nvGrpSpPr>
          <p:grpSpPr>
            <a:xfrm>
              <a:off x="3934910" y="3040247"/>
              <a:ext cx="4325870" cy="1080000"/>
              <a:chOff x="3934910" y="3040247"/>
              <a:chExt cx="4325870" cy="1080000"/>
            </a:xfrm>
          </p:grpSpPr>
          <p:pic>
            <p:nvPicPr>
              <p:cNvPr id="101" name="Picture 100" descr="A person standing on a lush green hillside&#10;&#10;Description automatically generated">
                <a:extLst>
                  <a:ext uri="{FF2B5EF4-FFF2-40B4-BE49-F238E27FC236}">
                    <a16:creationId xmlns:a16="http://schemas.microsoft.com/office/drawing/2014/main" id="{2C07C230-EA1C-C54B-BAD9-C62BEFDBC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34910" y="3040247"/>
                <a:ext cx="4325870" cy="108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671670E9-B741-8D4C-B943-68941326B6E0}"/>
                  </a:ext>
                </a:extLst>
              </p:cNvPr>
              <p:cNvGrpSpPr/>
              <p:nvPr/>
            </p:nvGrpSpPr>
            <p:grpSpPr>
              <a:xfrm>
                <a:off x="5548929" y="3040247"/>
                <a:ext cx="1090946" cy="1080000"/>
                <a:chOff x="8433661" y="7902098"/>
                <a:chExt cx="1090946" cy="1080000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660CA3E7-9E5B-054D-A270-29372D19B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3661" y="7902098"/>
                  <a:ext cx="0" cy="108000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17F58ED1-AE4B-4446-8132-487F53584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24607" y="7902098"/>
                  <a:ext cx="0" cy="108000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7512150-1FE0-5A4A-BB34-3B6189FF269B}"/>
                </a:ext>
              </a:extLst>
            </p:cNvPr>
            <p:cNvGrpSpPr/>
            <p:nvPr/>
          </p:nvGrpSpPr>
          <p:grpSpPr>
            <a:xfrm>
              <a:off x="3934910" y="4205626"/>
              <a:ext cx="4325870" cy="1080000"/>
              <a:chOff x="3934910" y="4781117"/>
              <a:chExt cx="4325870" cy="1080000"/>
            </a:xfrm>
          </p:grpSpPr>
          <p:pic>
            <p:nvPicPr>
              <p:cNvPr id="110" name="Picture 109" descr="A body of water with a mountain in the background&#10;&#10;Description automatically generated">
                <a:extLst>
                  <a:ext uri="{FF2B5EF4-FFF2-40B4-BE49-F238E27FC236}">
                    <a16:creationId xmlns:a16="http://schemas.microsoft.com/office/drawing/2014/main" id="{CE6A6AE0-FF38-4A49-A0D4-4D5B7AC214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34910" y="4781117"/>
                <a:ext cx="4325870" cy="108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B6B8518E-1C88-B54A-8482-AE19D577A1BE}"/>
                  </a:ext>
                </a:extLst>
              </p:cNvPr>
              <p:cNvGrpSpPr/>
              <p:nvPr/>
            </p:nvGrpSpPr>
            <p:grpSpPr>
              <a:xfrm>
                <a:off x="5548929" y="4781117"/>
                <a:ext cx="1090946" cy="1080000"/>
                <a:chOff x="8433661" y="7902098"/>
                <a:chExt cx="1090946" cy="1080000"/>
              </a:xfrm>
            </p:grpSpPr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E9C52D13-D38D-7D4A-97B3-3D865E3B8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3661" y="7902098"/>
                  <a:ext cx="0" cy="108000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306355C0-A5B8-064E-8070-F307BEB95A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24607" y="7902098"/>
                  <a:ext cx="0" cy="108000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7526B38-6932-3D46-97B4-23DE4EE7B5EB}"/>
                </a:ext>
              </a:extLst>
            </p:cNvPr>
            <p:cNvGrpSpPr/>
            <p:nvPr/>
          </p:nvGrpSpPr>
          <p:grpSpPr>
            <a:xfrm>
              <a:off x="3934910" y="5371005"/>
              <a:ext cx="4325870" cy="1080000"/>
              <a:chOff x="3934910" y="6014130"/>
              <a:chExt cx="4325870" cy="1080000"/>
            </a:xfrm>
          </p:grpSpPr>
          <p:pic>
            <p:nvPicPr>
              <p:cNvPr id="79" name="Picture 78" descr="A tree in a forest&#10;&#10;Description automatically generated">
                <a:extLst>
                  <a:ext uri="{FF2B5EF4-FFF2-40B4-BE49-F238E27FC236}">
                    <a16:creationId xmlns:a16="http://schemas.microsoft.com/office/drawing/2014/main" id="{F17F931F-7048-F64E-AAA1-E253E54B3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4910" y="6014130"/>
                <a:ext cx="4325870" cy="108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75BFFE64-B70C-6340-ADAC-25A6CCDA56BB}"/>
                  </a:ext>
                </a:extLst>
              </p:cNvPr>
              <p:cNvGrpSpPr/>
              <p:nvPr/>
            </p:nvGrpSpPr>
            <p:grpSpPr>
              <a:xfrm>
                <a:off x="5548929" y="6014130"/>
                <a:ext cx="1090946" cy="1080000"/>
                <a:chOff x="8433661" y="7902098"/>
                <a:chExt cx="1090946" cy="1080000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3A6B0E13-0717-AB47-9F6A-15C621051F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3661" y="7902098"/>
                  <a:ext cx="0" cy="108000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EAA04D5E-415E-BA4D-A080-95D7EE3D7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24607" y="7902098"/>
                  <a:ext cx="0" cy="108000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95637AE-FD07-7E4D-80B0-4FF6D7A12923}"/>
                </a:ext>
              </a:extLst>
            </p:cNvPr>
            <p:cNvGrpSpPr/>
            <p:nvPr/>
          </p:nvGrpSpPr>
          <p:grpSpPr>
            <a:xfrm>
              <a:off x="3934910" y="6536384"/>
              <a:ext cx="4325870" cy="1080000"/>
              <a:chOff x="3934910" y="6536384"/>
              <a:chExt cx="4325870" cy="1080000"/>
            </a:xfrm>
          </p:grpSpPr>
          <p:pic>
            <p:nvPicPr>
              <p:cNvPr id="80" name="Picture 79" descr="A close up of a desert area with a mountain in the background&#10;&#10;Description automatically generated">
                <a:extLst>
                  <a:ext uri="{FF2B5EF4-FFF2-40B4-BE49-F238E27FC236}">
                    <a16:creationId xmlns:a16="http://schemas.microsoft.com/office/drawing/2014/main" id="{21080892-B2B9-6448-8CB2-9CAEDA814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4910" y="6536384"/>
                <a:ext cx="4325870" cy="108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634C2AC-A4C9-0D45-AE65-B701DD112B4E}"/>
                  </a:ext>
                </a:extLst>
              </p:cNvPr>
              <p:cNvGrpSpPr/>
              <p:nvPr/>
            </p:nvGrpSpPr>
            <p:grpSpPr>
              <a:xfrm>
                <a:off x="5548929" y="6536384"/>
                <a:ext cx="1090946" cy="1080000"/>
                <a:chOff x="8433661" y="7902098"/>
                <a:chExt cx="1090946" cy="1080000"/>
              </a:xfrm>
            </p:grpSpPr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97F78513-6686-BD4E-AE52-77223AC37D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3661" y="7902098"/>
                  <a:ext cx="0" cy="108000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CD8A9D49-FFC4-7B48-9B5D-66C3C4D5F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24607" y="7902098"/>
                  <a:ext cx="0" cy="108000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C384B00-850E-7B4B-9367-3B31783A1D05}"/>
                </a:ext>
              </a:extLst>
            </p:cNvPr>
            <p:cNvGrpSpPr/>
            <p:nvPr/>
          </p:nvGrpSpPr>
          <p:grpSpPr>
            <a:xfrm>
              <a:off x="537393" y="3040247"/>
              <a:ext cx="3240000" cy="1080000"/>
              <a:chOff x="537393" y="3040247"/>
              <a:chExt cx="3240000" cy="1080000"/>
            </a:xfrm>
          </p:grpSpPr>
          <p:pic>
            <p:nvPicPr>
              <p:cNvPr id="153" name="Picture 152" descr="A large mountain in the background&#10;&#10;Description automatically generated">
                <a:extLst>
                  <a:ext uri="{FF2B5EF4-FFF2-40B4-BE49-F238E27FC236}">
                    <a16:creationId xmlns:a16="http://schemas.microsoft.com/office/drawing/2014/main" id="{88FF9D2D-AB3D-244B-99AB-3A8B793E29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393" y="3040247"/>
                <a:ext cx="3240000" cy="108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5FF06B16-A2AE-E34C-AFC0-39F529FADE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448" y="3040247"/>
                <a:ext cx="0" cy="1080000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052EDF7-721E-204B-9044-18B69AB22FDC}"/>
                </a:ext>
              </a:extLst>
            </p:cNvPr>
            <p:cNvGrpSpPr/>
            <p:nvPr/>
          </p:nvGrpSpPr>
          <p:grpSpPr>
            <a:xfrm>
              <a:off x="537393" y="4205626"/>
              <a:ext cx="3240000" cy="1080000"/>
              <a:chOff x="537393" y="4205626"/>
              <a:chExt cx="3240000" cy="1080000"/>
            </a:xfrm>
          </p:grpSpPr>
          <p:pic>
            <p:nvPicPr>
              <p:cNvPr id="155" name="Picture 154" descr="A tree in a forest&#10;&#10;Description automatically generated">
                <a:extLst>
                  <a:ext uri="{FF2B5EF4-FFF2-40B4-BE49-F238E27FC236}">
                    <a16:creationId xmlns:a16="http://schemas.microsoft.com/office/drawing/2014/main" id="{261605FE-A5C8-F146-92DB-6288335CA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393" y="4205626"/>
                <a:ext cx="3240000" cy="108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36BD76B7-110B-CD40-AC7E-ECAF37414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448" y="4205626"/>
                <a:ext cx="0" cy="1080000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CD7AD90-2E29-6E4D-9907-4315CBAD9AE7}"/>
                </a:ext>
              </a:extLst>
            </p:cNvPr>
            <p:cNvGrpSpPr/>
            <p:nvPr/>
          </p:nvGrpSpPr>
          <p:grpSpPr>
            <a:xfrm>
              <a:off x="537393" y="5371005"/>
              <a:ext cx="3240000" cy="1080000"/>
              <a:chOff x="537393" y="5371005"/>
              <a:chExt cx="3240000" cy="1080000"/>
            </a:xfrm>
          </p:grpSpPr>
          <p:pic>
            <p:nvPicPr>
              <p:cNvPr id="152" name="Picture 151" descr="A field with a mountain in the background&#10;&#10;Description automatically generated">
                <a:extLst>
                  <a:ext uri="{FF2B5EF4-FFF2-40B4-BE49-F238E27FC236}">
                    <a16:creationId xmlns:a16="http://schemas.microsoft.com/office/drawing/2014/main" id="{5DB3E9E1-D906-BE4C-BD8C-AAF4FB3D84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7393" y="5371005"/>
                <a:ext cx="3240000" cy="108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75A91EF-C4EE-FB4F-BCC0-F37D4BADA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448" y="5371005"/>
                <a:ext cx="0" cy="1080000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01D6CE9-936A-FE40-875A-0FB1F2F0032D}"/>
                </a:ext>
              </a:extLst>
            </p:cNvPr>
            <p:cNvGrpSpPr/>
            <p:nvPr/>
          </p:nvGrpSpPr>
          <p:grpSpPr>
            <a:xfrm>
              <a:off x="537393" y="6536384"/>
              <a:ext cx="3240000" cy="1080000"/>
              <a:chOff x="537393" y="6536384"/>
              <a:chExt cx="3240000" cy="1080000"/>
            </a:xfrm>
          </p:grpSpPr>
          <p:pic>
            <p:nvPicPr>
              <p:cNvPr id="154" name="Picture 153" descr="A view of a mountain&#10;&#10;Description automatically generated">
                <a:extLst>
                  <a:ext uri="{FF2B5EF4-FFF2-40B4-BE49-F238E27FC236}">
                    <a16:creationId xmlns:a16="http://schemas.microsoft.com/office/drawing/2014/main" id="{A6901033-BC94-8B43-9885-CE198569C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7393" y="6536384"/>
                <a:ext cx="3240000" cy="108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E8EFF99D-9B2A-9340-8DA4-0003E8A91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448" y="6536384"/>
                <a:ext cx="0" cy="1080000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98F0E7EA-ACFF-DF4B-9B15-24E6D1F635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1617" y="3020968"/>
              <a:ext cx="3023" cy="4608000"/>
            </a:xfrm>
            <a:prstGeom prst="line">
              <a:avLst/>
            </a:prstGeom>
            <a:ln w="12700"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02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291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3379</TotalTime>
  <Words>49</Words>
  <Application>Microsoft Macintosh PowerPoint</Application>
  <PresentationFormat>Custom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Yen-Chi Cheng</dc:creator>
  <cp:lastModifiedBy>Yen-Chi Cheng</cp:lastModifiedBy>
  <cp:revision>634</cp:revision>
  <dcterms:created xsi:type="dcterms:W3CDTF">2020-10-23T13:09:06Z</dcterms:created>
  <dcterms:modified xsi:type="dcterms:W3CDTF">2020-11-20T09:24:18Z</dcterms:modified>
</cp:coreProperties>
</file>